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theme/theme5.xml" ContentType="application/vnd.openxmlformats-officedocument.them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35.xml" ContentType="application/vnd.openxmlformats-officedocument.presentationml.slideLayout+xml"/>
  <Override PartName="/ppt/slideLayouts/slideLayout146.xml" ContentType="application/vnd.openxmlformats-officedocument.presentationml.slideLayout+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124.xml" ContentType="application/vnd.openxmlformats-officedocument.presentationml.slideLayout+xml"/>
  <Override PartName="/ppt/slideLayouts/slideLayout171.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theme/themeOverride1.xml" ContentType="application/vnd.openxmlformats-officedocument.themeOverride+xml"/>
  <Override PartName="/ppt/slideLayouts/slideLayout113.xml" ContentType="application/vnd.openxmlformats-officedocument.presentationml.slideLayout+xml"/>
  <Override PartName="/ppt/slideLayouts/slideLayout160.xml" ContentType="application/vnd.openxmlformats-officedocument.presentationml.slideLayout+xml"/>
  <Override PartName="/ppt/tableStyles.xml" ContentType="application/vnd.openxmlformats-officedocument.presentationml.tableStyles+xml"/>
  <Override PartName="/ppt/slideLayouts/slideLayout102.xml" ContentType="application/vnd.openxmlformats-officedocument.presentationml.slideLayout+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s/slide147.xml" ContentType="application/vnd.openxmlformats-officedocument.presentationml.slide+xml"/>
  <Override PartName="/ppt/slides/slide158.xml" ContentType="application/vnd.openxmlformats-officedocument.presentationml.slide+xml"/>
  <Override PartName="/ppt/slides/slide99.xml" ContentType="application/vnd.openxmlformats-officedocument.presentationml.slide+xml"/>
  <Override PartName="/ppt/slides/slide136.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18.xml" ContentType="application/vnd.openxmlformats-officedocument.presentationml.slideLayout+xml"/>
  <Override PartName="/ppt/slideLayouts/slideLayout129.xml" ContentType="application/vnd.openxmlformats-officedocument.presentationml.slideLayout+xml"/>
  <Override PartName="/ppt/slideLayouts/slideLayout165.xml" ContentType="application/vnd.openxmlformats-officedocument.presentationml.slideLayout+xml"/>
  <Override PartName="/ppt/slideLayouts/slideLayout176.xml" ContentType="application/vnd.openxmlformats-officedocument.presentationml.slideLayout+xml"/>
  <Default Extension="png" ContentType="image/png"/>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s/slide22.xml" ContentType="application/vnd.openxmlformats-officedocument.presentationml.slide+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slides/slide119.xml" ContentType="application/vnd.openxmlformats-officedocument.presentationml.slide+xml"/>
  <Override PartName="/ppt/slides/slide166.xml" ContentType="application/vnd.openxmlformats-officedocument.presentationml.slide+xml"/>
  <Override PartName="/ppt/slideLayouts/slideLayout10.xml" ContentType="application/vnd.openxmlformats-officedocument.presentationml.slideLayout+xml"/>
  <Override PartName="/ppt/theme/theme15.xml" ContentType="application/vnd.openxmlformats-officedocument.theme+xml"/>
  <Override PartName="/ppt/slides/slide108.xml" ContentType="application/vnd.openxmlformats-officedocument.presentationml.slide+xml"/>
  <Override PartName="/ppt/slides/slide155.xml" ContentType="application/vnd.openxmlformats-officedocument.presentationml.slide+xml"/>
  <Override PartName="/ppt/slideMasters/slideMaster5.xml" ContentType="application/vnd.openxmlformats-officedocument.presentationml.slideMaster+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slideLayouts/slideLayout159.xml" ContentType="application/vnd.openxmlformats-officedocument.presentationml.slideLayout+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37.xml" ContentType="application/vnd.openxmlformats-officedocument.presentationml.slideLayout+xml"/>
  <Override PartName="/ppt/slideLayouts/slideLayout148.xml" ContentType="application/vnd.openxmlformats-officedocument.presentationml.slideLayout+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slideLayouts/slideLayout126.xml" ContentType="application/vnd.openxmlformats-officedocument.presentationml.slideLayout+xml"/>
  <Override PartName="/ppt/slideLayouts/slideLayout173.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115.xml" ContentType="application/vnd.openxmlformats-officedocument.presentationml.slideLayout+xml"/>
  <Override PartName="/ppt/slideLayouts/slideLayout162.xml" ContentType="application/vnd.openxmlformats-officedocument.presentationml.slideLayout+xml"/>
  <Override PartName="/ppt/slides/slide41.xml" ContentType="application/vnd.openxmlformats-officedocument.presentationml.slide+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Layouts/slideLayout140.xml" ContentType="application/vnd.openxmlformats-officedocument.presentationml.slideLayout+xml"/>
  <Override PartName="/ppt/slideLayouts/slideLayout151.xml" ContentType="application/vnd.openxmlformats-officedocument.presentationml.slideLayout+xml"/>
  <Override PartName="/ppt/slides/slide30.xml" ContentType="application/vnd.openxmlformats-officedocument.presentationml.slide+xml"/>
  <Override PartName="/ppt/slides/slide149.xml" ContentType="application/vnd.openxmlformats-officedocument.presentationml.slide+xml"/>
  <Override PartName="/ppt/slideLayouts/slideLayout40.xml" ContentType="application/vnd.openxmlformats-officedocument.presentationml.slideLayout+xml"/>
  <Override PartName="/ppt/slideMasters/slideMaster13.xml" ContentType="application/vnd.openxmlformats-officedocument.presentationml.slideMaster+xml"/>
  <Override PartName="/ppt/slides/slide138.xml" ContentType="application/vnd.openxmlformats-officedocument.presentationml.slide+xml"/>
  <Override PartName="/ppt/slides/slide79.xml" ContentType="application/vnd.openxmlformats-officedocument.presentationml.slide+xml"/>
  <Override PartName="/ppt/slides/slide127.xml" ContentType="application/vnd.openxmlformats-officedocument.presentationml.slide+xml"/>
  <Override PartName="/ppt/slideLayouts/slideLayout89.xml" ContentType="application/vnd.openxmlformats-officedocument.presentationml.slideLayout+xml"/>
  <Override PartName="/ppt/theme/theme12.xml" ContentType="application/vnd.openxmlformats-officedocument.theme+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Masters/slideMaster2.xml" ContentType="application/vnd.openxmlformats-officedocument.presentationml.slideMaster+xml"/>
  <Override PartName="/ppt/slides/slide57.xml" ContentType="application/vnd.openxmlformats-officedocument.presentationml.slide+xml"/>
  <Override PartName="/ppt/slides/slide105.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theme/theme4.xml" ContentType="application/vnd.openxmlformats-officedocument.theme+xml"/>
  <Override PartName="/ppt/slideLayouts/slideLayout67.xml" ContentType="application/vnd.openxmlformats-officedocument.presentationml.slideLayout+xml"/>
  <Override PartName="/ppt/slideLayouts/slideLayout109.xml" ContentType="application/vnd.openxmlformats-officedocument.presentationml.slideLayout+xml"/>
  <Override PartName="/ppt/slideLayouts/slideLayout156.xml" ContentType="application/vnd.openxmlformats-officedocument.presentationml.slideLayout+xml"/>
  <Override PartName="/ppt/slideLayouts/slideLayout167.xml" ContentType="application/vnd.openxmlformats-officedocument.presentationml.slideLayout+xml"/>
  <Override PartName="/ppt/slides/slide46.xml" ContentType="application/vnd.openxmlformats-officedocument.presentationml.slide+xml"/>
  <Override PartName="/ppt/slides/slide93.xml" ContentType="application/vnd.openxmlformats-officedocument.presentationml.slide+xml"/>
  <Override PartName="/ppt/slides/slide130.xml" ContentType="application/vnd.openxmlformats-officedocument.presentationml.slide+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14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34.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34.xml" ContentType="application/vnd.openxmlformats-officedocument.presentationml.slideLayout+xml"/>
  <Override PartName="/ppt/slides/slide13.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slideLayouts/slideLayout170.xml" ContentType="application/vnd.openxmlformats-officedocument.presentationml.slideLayout+xml"/>
  <Override PartName="/ppt/slideLayouts/slideLayout12.xml" ContentType="application/vnd.openxmlformats-officedocument.presentationml.slideLayout+xml"/>
  <Override PartName="/ppt/slideLayouts/slideLayout101.xml" ContentType="application/vnd.openxmlformats-officedocument.presentationml.slideLayout+xml"/>
  <Override PartName="/ppt/slides/slide157.xml" ContentType="application/vnd.openxmlformats-officedocument.presentationml.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slides/slide98.xml" ContentType="application/vnd.openxmlformats-officedocument.presentationml.slide+xml"/>
  <Override PartName="/ppt/slides/slide146.xml" ContentType="application/vnd.openxmlformats-officedocument.presentationml.slide+xml"/>
  <Override PartName="/ppt/theme/theme9.xml" ContentType="application/vnd.openxmlformats-officedocument.theme+xml"/>
  <Override PartName="/ppt/slides/slide87.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Layouts/slideLayout175.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slideLayouts/slideLayout164.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Layouts/slideLayout153.xml" ContentType="application/vnd.openxmlformats-officedocument.presentationml.slideLayout+xml"/>
  <Override PartName="/ppt/slides/slide32.xml" ContentType="application/vnd.openxmlformats-officedocument.presentationml.slide+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slideMasters/slideMaster15.xml" ContentType="application/vnd.openxmlformats-officedocument.presentationml.slideMaster+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slides/slide129.xml" ContentType="application/vnd.openxmlformats-officedocument.presentationml.slide+xml"/>
  <Override PartName="/ppt/theme/theme14.xml" ContentType="application/vnd.openxmlformats-officedocument.theme+xml"/>
  <Override PartName="/ppt/slides/slide118.xml" ContentType="application/vnd.openxmlformats-officedocument.presentationml.slide+xml"/>
  <Override PartName="/ppt/slides/slide165.xml" ContentType="application/vnd.openxmlformats-officedocument.presentationml.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Layouts/slideLayout158.xml" ContentType="application/vnd.openxmlformats-officedocument.presentationml.slideLayout+xml"/>
  <Override PartName="/ppt/slideLayouts/slideLayout169.xml" ContentType="application/vnd.openxmlformats-officedocument.presentationml.slideLayout+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slideLayouts/slideLayout58.xml" ContentType="application/vnd.openxmlformats-officedocument.presentationml.slideLayout+xml"/>
  <Override PartName="/ppt/slideLayouts/slideLayout147.xml" ContentType="application/vnd.openxmlformats-officedocument.presentationml.slideLayout+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slideLayouts/slideLayout161.xml" ContentType="application/vnd.openxmlformats-officedocument.presentationml.slideLayout+xml"/>
  <Override PartName="/ppt/slideLayouts/slideLayout172.xml" ContentType="application/vnd.openxmlformats-officedocument.presentationml.slideLayout+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theme/themeOverride2.xml" ContentType="application/vnd.openxmlformats-officedocument.themeOverride+xml"/>
  <Override PartName="/ppt/slideLayouts/slideLayout103.xml" ContentType="application/vnd.openxmlformats-officedocument.presentationml.slideLayout+xml"/>
  <Override PartName="/ppt/slideLayouts/slideLayout150.xml" ContentType="application/vnd.openxmlformats-officedocument.presentationml.slideLayout+xml"/>
  <Override PartName="/ppt/slides/slide40.xml" ContentType="application/vnd.openxmlformats-officedocument.presentationml.slide+xml"/>
  <Override PartName="/ppt/slides/slide159.xml" ContentType="application/vnd.openxmlformats-officedocument.presentationml.slide+xml"/>
  <Override PartName="/ppt/slideLayouts/slideLayout50.xml" ContentType="application/vnd.openxmlformats-officedocument.presentationml.slideLayout+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s/slide148.xml" ContentType="application/vnd.openxmlformats-officedocument.presentationml.slide+xml"/>
  <Default Extension="gif" ContentType="image/gif"/>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Layouts/slideLayout99.xml" ContentType="application/vnd.openxmlformats-officedocument.presentationml.slideLayout+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ppt/slideLayouts/slideLayout88.xml" ContentType="application/vnd.openxmlformats-officedocument.presentationml.slideLayout+xml"/>
  <Override PartName="/ppt/theme/theme11.xml" ContentType="application/vnd.openxmlformats-officedocument.them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119.xml" ContentType="application/vnd.openxmlformats-officedocument.presentationml.slideLayout+xml"/>
  <Override PartName="/ppt/slideLayouts/slideLayout166.xml" ContentType="application/vnd.openxmlformats-officedocument.presentationml.slideLayout+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slideLayouts/slideLayout155.xml" ContentType="application/vnd.openxmlformats-officedocument.presentationml.slideLayout+xml"/>
  <Override PartName="/ppt/slides/slide34.xml" ContentType="application/vnd.openxmlformats-officedocument.presentationml.slide+xml"/>
  <Override PartName="/ppt/slides/slide81.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122.xml" ContentType="application/vnd.openxmlformats-officedocument.presentationml.slideLayout+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theme/theme16.xml" ContentType="application/vnd.openxmlformats-officedocument.theme+xml"/>
  <Override PartName="/ppt/slides/slide167.xml" ContentType="application/vnd.openxmlformats-officedocument.presentationml.slide+xml"/>
  <Override PartName="/ppt/slideLayouts/slideLayout100.xml" ContentType="application/vnd.openxmlformats-officedocument.presentationml.slideLayout+xml"/>
  <Override PartName="/ppt/slideMasters/slideMaster6.xml" ContentType="application/vnd.openxmlformats-officedocument.presentationml.slideMaster+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theme/theme8.xml" ContentType="application/vnd.openxmlformats-officedocument.theme+xml"/>
  <Override PartName="/ppt/slides/slide97.xml" ContentType="application/vnd.openxmlformats-officedocument.presentationml.slide+xml"/>
  <Override PartName="/ppt/slides/slide134.xml" ContentType="application/vnd.openxmlformats-officedocument.presentationml.slide+xml"/>
  <Override PartName="/ppt/slideLayouts/slideLayout14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38.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Layouts/slideLayout163.xml" ContentType="application/vnd.openxmlformats-officedocument.presentationml.slideLayout+xml"/>
  <Override PartName="/ppt/slideLayouts/slideLayout174.xml" ContentType="application/vnd.openxmlformats-officedocument.presentationml.slideLayout+xml"/>
  <Override PartName="/ppt/slides/slide53.xml" ContentType="application/vnd.openxmlformats-officedocument.presentationml.slide+xml"/>
  <Override PartName="/ppt/slideLayouts/slideLayout16.xml" ContentType="application/vnd.openxmlformats-officedocument.presentationml.slideLayout+xml"/>
  <Override PartName="/ppt/slideLayouts/slideLayout63.xml" ContentType="application/vnd.openxmlformats-officedocument.presentationml.slideLayout+xml"/>
  <Default Extension="jpeg" ContentType="image/jpeg"/>
  <Override PartName="/ppt/slideLayouts/slideLayout105.xml" ContentType="application/vnd.openxmlformats-officedocument.presentationml.slideLayout+xml"/>
  <Override PartName="/ppt/slideLayouts/slideLayout152.xml" ContentType="application/vnd.openxmlformats-officedocument.presentationml.slideLayout+xml"/>
  <Override PartName="/ppt/slides/slide31.xml" ContentType="application/vnd.openxmlformats-officedocument.presentationml.slide+xml"/>
  <Override PartName="/ppt/slides/slide42.xml" ContentType="application/vnd.openxmlformats-officedocument.presentationml.slide+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141.xml" ContentType="application/vnd.openxmlformats-officedocument.presentationml.slideLayout+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30.xml" ContentType="application/vnd.openxmlformats-officedocument.presentationml.slideLayout+xml"/>
  <Override PartName="/ppt/slideLayouts/slideLayout130.xml" ContentType="application/vnd.openxmlformats-officedocument.presentationml.slideLayout+xml"/>
  <Override PartName="/ppt/slides/slide139.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64.xml" ContentType="application/vnd.openxmlformats-officedocument.presentationml.slide+xml"/>
  <Override PartName="/ppt/theme/theme13.xml" ContentType="application/vnd.openxmlformats-officedocument.theme+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slides/slide153.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168.xml" ContentType="application/vnd.openxmlformats-officedocument.presentationml.slideLayout+xml"/>
  <Override PartName="/ppt/slideMasters/slideMaster3.xml" ContentType="application/vnd.openxmlformats-officedocument.presentationml.slideMaster+xml"/>
  <Override PartName="/ppt/slides/slide58.xml" ContentType="application/vnd.openxmlformats-officedocument.presentationml.slide+xml"/>
  <Override PartName="/ppt/slideLayouts/slideLayout57.xml" ContentType="application/vnd.openxmlformats-officedocument.presentationml.slideLayout+xml"/>
  <Override PartName="/ppt/slideLayouts/slideLayout157.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4" r:id="rId3"/>
    <p:sldMasterId id="2147483696" r:id="rId4"/>
    <p:sldMasterId id="2147483708" r:id="rId5"/>
    <p:sldMasterId id="2147483720" r:id="rId6"/>
    <p:sldMasterId id="2147483903" r:id="rId7"/>
    <p:sldMasterId id="2147483915" r:id="rId8"/>
    <p:sldMasterId id="2147483927" r:id="rId9"/>
    <p:sldMasterId id="2147484391" r:id="rId10"/>
    <p:sldMasterId id="2147484403" r:id="rId11"/>
    <p:sldMasterId id="2147484415" r:id="rId12"/>
    <p:sldMasterId id="2147484427" r:id="rId13"/>
    <p:sldMasterId id="2147484439" r:id="rId14"/>
    <p:sldMasterId id="2147484451" r:id="rId15"/>
    <p:sldMasterId id="2147484463" r:id="rId16"/>
  </p:sldMasterIdLst>
  <p:sldIdLst>
    <p:sldId id="296" r:id="rId17"/>
    <p:sldId id="304" r:id="rId18"/>
    <p:sldId id="305" r:id="rId19"/>
    <p:sldId id="306" r:id="rId20"/>
    <p:sldId id="307" r:id="rId21"/>
    <p:sldId id="359" r:id="rId22"/>
    <p:sldId id="308" r:id="rId23"/>
    <p:sldId id="360" r:id="rId24"/>
    <p:sldId id="319" r:id="rId25"/>
    <p:sldId id="320" r:id="rId26"/>
    <p:sldId id="321" r:id="rId27"/>
    <p:sldId id="322" r:id="rId28"/>
    <p:sldId id="502" r:id="rId29"/>
    <p:sldId id="503" r:id="rId30"/>
    <p:sldId id="504" r:id="rId31"/>
    <p:sldId id="505" r:id="rId32"/>
    <p:sldId id="506" r:id="rId33"/>
    <p:sldId id="329" r:id="rId34"/>
    <p:sldId id="330" r:id="rId35"/>
    <p:sldId id="513" r:id="rId36"/>
    <p:sldId id="514" r:id="rId37"/>
    <p:sldId id="515" r:id="rId38"/>
    <p:sldId id="516" r:id="rId39"/>
    <p:sldId id="517" r:id="rId40"/>
    <p:sldId id="518" r:id="rId41"/>
    <p:sldId id="519" r:id="rId42"/>
    <p:sldId id="520" r:id="rId43"/>
    <p:sldId id="521" r:id="rId44"/>
    <p:sldId id="522" r:id="rId45"/>
    <p:sldId id="523" r:id="rId46"/>
    <p:sldId id="524" r:id="rId47"/>
    <p:sldId id="525" r:id="rId48"/>
    <p:sldId id="526" r:id="rId49"/>
    <p:sldId id="527" r:id="rId50"/>
    <p:sldId id="528" r:id="rId51"/>
    <p:sldId id="529" r:id="rId52"/>
    <p:sldId id="530" r:id="rId53"/>
    <p:sldId id="531" r:id="rId54"/>
    <p:sldId id="532" r:id="rId55"/>
    <p:sldId id="533" r:id="rId56"/>
    <p:sldId id="534" r:id="rId57"/>
    <p:sldId id="535" r:id="rId58"/>
    <p:sldId id="536" r:id="rId59"/>
    <p:sldId id="537" r:id="rId60"/>
    <p:sldId id="538" r:id="rId61"/>
    <p:sldId id="539" r:id="rId62"/>
    <p:sldId id="540" r:id="rId63"/>
    <p:sldId id="541" r:id="rId64"/>
    <p:sldId id="542" r:id="rId65"/>
    <p:sldId id="543" r:id="rId66"/>
    <p:sldId id="544" r:id="rId67"/>
    <p:sldId id="545" r:id="rId68"/>
    <p:sldId id="546" r:id="rId69"/>
    <p:sldId id="547" r:id="rId70"/>
    <p:sldId id="548" r:id="rId71"/>
    <p:sldId id="549" r:id="rId72"/>
    <p:sldId id="550" r:id="rId73"/>
    <p:sldId id="551" r:id="rId74"/>
    <p:sldId id="487" r:id="rId75"/>
    <p:sldId id="433" r:id="rId76"/>
    <p:sldId id="434" r:id="rId77"/>
    <p:sldId id="435" r:id="rId78"/>
    <p:sldId id="436" r:id="rId79"/>
    <p:sldId id="437" r:id="rId80"/>
    <p:sldId id="475" r:id="rId81"/>
    <p:sldId id="476" r:id="rId82"/>
    <p:sldId id="477" r:id="rId83"/>
    <p:sldId id="478" r:id="rId84"/>
    <p:sldId id="442" r:id="rId85"/>
    <p:sldId id="479" r:id="rId86"/>
    <p:sldId id="480" r:id="rId87"/>
    <p:sldId id="481" r:id="rId88"/>
    <p:sldId id="482" r:id="rId89"/>
    <p:sldId id="443" r:id="rId90"/>
    <p:sldId id="483" r:id="rId91"/>
    <p:sldId id="484" r:id="rId92"/>
    <p:sldId id="485" r:id="rId93"/>
    <p:sldId id="486" r:id="rId94"/>
    <p:sldId id="338" r:id="rId95"/>
    <p:sldId id="453" r:id="rId96"/>
    <p:sldId id="507" r:id="rId97"/>
    <p:sldId id="508" r:id="rId98"/>
    <p:sldId id="509" r:id="rId99"/>
    <p:sldId id="510" r:id="rId100"/>
    <p:sldId id="511" r:id="rId101"/>
    <p:sldId id="512" r:id="rId102"/>
    <p:sldId id="444" r:id="rId103"/>
    <p:sldId id="342" r:id="rId104"/>
    <p:sldId id="343" r:id="rId105"/>
    <p:sldId id="344" r:id="rId106"/>
    <p:sldId id="345" r:id="rId107"/>
    <p:sldId id="346" r:id="rId108"/>
    <p:sldId id="347" r:id="rId109"/>
    <p:sldId id="348" r:id="rId110"/>
    <p:sldId id="454" r:id="rId111"/>
    <p:sldId id="363" r:id="rId112"/>
    <p:sldId id="364" r:id="rId113"/>
    <p:sldId id="365" r:id="rId114"/>
    <p:sldId id="366" r:id="rId115"/>
    <p:sldId id="367" r:id="rId116"/>
    <p:sldId id="368" r:id="rId117"/>
    <p:sldId id="369" r:id="rId118"/>
    <p:sldId id="370" r:id="rId119"/>
    <p:sldId id="371" r:id="rId120"/>
    <p:sldId id="372" r:id="rId121"/>
    <p:sldId id="373" r:id="rId122"/>
    <p:sldId id="374" r:id="rId123"/>
    <p:sldId id="351" r:id="rId124"/>
    <p:sldId id="352" r:id="rId125"/>
    <p:sldId id="377" r:id="rId126"/>
    <p:sldId id="378" r:id="rId127"/>
    <p:sldId id="379" r:id="rId128"/>
    <p:sldId id="380" r:id="rId129"/>
    <p:sldId id="381" r:id="rId130"/>
    <p:sldId id="382" r:id="rId131"/>
    <p:sldId id="383" r:id="rId132"/>
    <p:sldId id="384" r:id="rId133"/>
    <p:sldId id="385" r:id="rId134"/>
    <p:sldId id="386" r:id="rId135"/>
    <p:sldId id="387" r:id="rId136"/>
    <p:sldId id="388" r:id="rId137"/>
    <p:sldId id="389" r:id="rId138"/>
    <p:sldId id="390" r:id="rId139"/>
    <p:sldId id="391" r:id="rId140"/>
    <p:sldId id="392" r:id="rId141"/>
    <p:sldId id="393" r:id="rId142"/>
    <p:sldId id="394" r:id="rId143"/>
    <p:sldId id="395" r:id="rId144"/>
    <p:sldId id="396" r:id="rId145"/>
    <p:sldId id="397" r:id="rId146"/>
    <p:sldId id="398" r:id="rId147"/>
    <p:sldId id="399" r:id="rId148"/>
    <p:sldId id="400" r:id="rId149"/>
    <p:sldId id="401" r:id="rId150"/>
    <p:sldId id="402" r:id="rId151"/>
    <p:sldId id="403" r:id="rId152"/>
    <p:sldId id="404" r:id="rId153"/>
    <p:sldId id="405" r:id="rId154"/>
    <p:sldId id="406" r:id="rId155"/>
    <p:sldId id="407" r:id="rId156"/>
    <p:sldId id="408" r:id="rId157"/>
    <p:sldId id="409" r:id="rId158"/>
    <p:sldId id="410" r:id="rId159"/>
    <p:sldId id="411" r:id="rId160"/>
    <p:sldId id="412" r:id="rId161"/>
    <p:sldId id="413" r:id="rId162"/>
    <p:sldId id="414" r:id="rId163"/>
    <p:sldId id="415" r:id="rId164"/>
    <p:sldId id="416" r:id="rId165"/>
    <p:sldId id="417" r:id="rId166"/>
    <p:sldId id="418" r:id="rId167"/>
    <p:sldId id="419" r:id="rId168"/>
    <p:sldId id="420" r:id="rId169"/>
    <p:sldId id="421" r:id="rId170"/>
    <p:sldId id="422" r:id="rId171"/>
    <p:sldId id="423" r:id="rId172"/>
    <p:sldId id="424" r:id="rId173"/>
    <p:sldId id="425" r:id="rId174"/>
    <p:sldId id="426" r:id="rId175"/>
    <p:sldId id="427" r:id="rId176"/>
    <p:sldId id="375" r:id="rId177"/>
    <p:sldId id="431" r:id="rId178"/>
    <p:sldId id="428" r:id="rId179"/>
    <p:sldId id="429" r:id="rId180"/>
    <p:sldId id="430" r:id="rId181"/>
    <p:sldId id="354" r:id="rId182"/>
    <p:sldId id="376" r:id="rId183"/>
  </p:sldIdLst>
  <p:sldSz cx="9144000" cy="6858000" type="screen4x3"/>
  <p:notesSz cx="6858000" cy="9144000"/>
  <p:defaultTextStyle>
    <a:defPPr>
      <a:defRPr lang="it-IT"/>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showPr>
  <p:clrMru>
    <a:srgbClr val="00FFFF"/>
    <a:srgbClr val="000032"/>
    <a:srgbClr val="FF3399"/>
    <a:srgbClr val="FF6699"/>
    <a:srgbClr val="FF6600"/>
    <a:srgbClr val="CC0000"/>
    <a:srgbClr val="3399FF"/>
    <a:srgbClr val="FF33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50" autoAdjust="0"/>
    <p:restoredTop sz="94629" autoAdjust="0"/>
  </p:normalViewPr>
  <p:slideViewPr>
    <p:cSldViewPr>
      <p:cViewPr varScale="1">
        <p:scale>
          <a:sx n="69" d="100"/>
          <a:sy n="69" d="100"/>
        </p:scale>
        <p:origin x="-1410"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794"/>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117" Type="http://schemas.openxmlformats.org/officeDocument/2006/relationships/slide" Target="slides/slide101.xml"/><Relationship Id="rId21" Type="http://schemas.openxmlformats.org/officeDocument/2006/relationships/slide" Target="slides/slide5.xml"/><Relationship Id="rId42" Type="http://schemas.openxmlformats.org/officeDocument/2006/relationships/slide" Target="slides/slide26.xml"/><Relationship Id="rId47" Type="http://schemas.openxmlformats.org/officeDocument/2006/relationships/slide" Target="slides/slide31.xml"/><Relationship Id="rId63" Type="http://schemas.openxmlformats.org/officeDocument/2006/relationships/slide" Target="slides/slide47.xml"/><Relationship Id="rId68" Type="http://schemas.openxmlformats.org/officeDocument/2006/relationships/slide" Target="slides/slide52.xml"/><Relationship Id="rId84" Type="http://schemas.openxmlformats.org/officeDocument/2006/relationships/slide" Target="slides/slide68.xml"/><Relationship Id="rId89" Type="http://schemas.openxmlformats.org/officeDocument/2006/relationships/slide" Target="slides/slide73.xml"/><Relationship Id="rId112" Type="http://schemas.openxmlformats.org/officeDocument/2006/relationships/slide" Target="slides/slide96.xml"/><Relationship Id="rId133" Type="http://schemas.openxmlformats.org/officeDocument/2006/relationships/slide" Target="slides/slide117.xml"/><Relationship Id="rId138" Type="http://schemas.openxmlformats.org/officeDocument/2006/relationships/slide" Target="slides/slide122.xml"/><Relationship Id="rId154" Type="http://schemas.openxmlformats.org/officeDocument/2006/relationships/slide" Target="slides/slide138.xml"/><Relationship Id="rId159" Type="http://schemas.openxmlformats.org/officeDocument/2006/relationships/slide" Target="slides/slide143.xml"/><Relationship Id="rId175" Type="http://schemas.openxmlformats.org/officeDocument/2006/relationships/slide" Target="slides/slide159.xml"/><Relationship Id="rId170" Type="http://schemas.openxmlformats.org/officeDocument/2006/relationships/slide" Target="slides/slide154.xml"/><Relationship Id="rId16" Type="http://schemas.openxmlformats.org/officeDocument/2006/relationships/slideMaster" Target="slideMasters/slideMaster16.xml"/><Relationship Id="rId107" Type="http://schemas.openxmlformats.org/officeDocument/2006/relationships/slide" Target="slides/slide91.xml"/><Relationship Id="rId11" Type="http://schemas.openxmlformats.org/officeDocument/2006/relationships/slideMaster" Target="slideMasters/slideMaster11.xml"/><Relationship Id="rId32" Type="http://schemas.openxmlformats.org/officeDocument/2006/relationships/slide" Target="slides/slide16.xml"/><Relationship Id="rId37" Type="http://schemas.openxmlformats.org/officeDocument/2006/relationships/slide" Target="slides/slide21.xml"/><Relationship Id="rId53" Type="http://schemas.openxmlformats.org/officeDocument/2006/relationships/slide" Target="slides/slide37.xml"/><Relationship Id="rId58" Type="http://schemas.openxmlformats.org/officeDocument/2006/relationships/slide" Target="slides/slide42.xml"/><Relationship Id="rId74" Type="http://schemas.openxmlformats.org/officeDocument/2006/relationships/slide" Target="slides/slide58.xml"/><Relationship Id="rId79" Type="http://schemas.openxmlformats.org/officeDocument/2006/relationships/slide" Target="slides/slide63.xml"/><Relationship Id="rId102" Type="http://schemas.openxmlformats.org/officeDocument/2006/relationships/slide" Target="slides/slide86.xml"/><Relationship Id="rId123" Type="http://schemas.openxmlformats.org/officeDocument/2006/relationships/slide" Target="slides/slide107.xml"/><Relationship Id="rId128" Type="http://schemas.openxmlformats.org/officeDocument/2006/relationships/slide" Target="slides/slide112.xml"/><Relationship Id="rId144" Type="http://schemas.openxmlformats.org/officeDocument/2006/relationships/slide" Target="slides/slide128.xml"/><Relationship Id="rId149" Type="http://schemas.openxmlformats.org/officeDocument/2006/relationships/slide" Target="slides/slide133.xml"/><Relationship Id="rId5" Type="http://schemas.openxmlformats.org/officeDocument/2006/relationships/slideMaster" Target="slideMasters/slideMaster5.xml"/><Relationship Id="rId90" Type="http://schemas.openxmlformats.org/officeDocument/2006/relationships/slide" Target="slides/slide74.xml"/><Relationship Id="rId95" Type="http://schemas.openxmlformats.org/officeDocument/2006/relationships/slide" Target="slides/slide79.xml"/><Relationship Id="rId160" Type="http://schemas.openxmlformats.org/officeDocument/2006/relationships/slide" Target="slides/slide144.xml"/><Relationship Id="rId165" Type="http://schemas.openxmlformats.org/officeDocument/2006/relationships/slide" Target="slides/slide149.xml"/><Relationship Id="rId181" Type="http://schemas.openxmlformats.org/officeDocument/2006/relationships/slide" Target="slides/slide165.xml"/><Relationship Id="rId186" Type="http://schemas.openxmlformats.org/officeDocument/2006/relationships/theme" Target="theme/theme1.xml"/><Relationship Id="rId22" Type="http://schemas.openxmlformats.org/officeDocument/2006/relationships/slide" Target="slides/slide6.xml"/><Relationship Id="rId27" Type="http://schemas.openxmlformats.org/officeDocument/2006/relationships/slide" Target="slides/slide11.xml"/><Relationship Id="rId43" Type="http://schemas.openxmlformats.org/officeDocument/2006/relationships/slide" Target="slides/slide27.xml"/><Relationship Id="rId48" Type="http://schemas.openxmlformats.org/officeDocument/2006/relationships/slide" Target="slides/slide32.xml"/><Relationship Id="rId64" Type="http://schemas.openxmlformats.org/officeDocument/2006/relationships/slide" Target="slides/slide48.xml"/><Relationship Id="rId69" Type="http://schemas.openxmlformats.org/officeDocument/2006/relationships/slide" Target="slides/slide53.xml"/><Relationship Id="rId113" Type="http://schemas.openxmlformats.org/officeDocument/2006/relationships/slide" Target="slides/slide97.xml"/><Relationship Id="rId118" Type="http://schemas.openxmlformats.org/officeDocument/2006/relationships/slide" Target="slides/slide102.xml"/><Relationship Id="rId134" Type="http://schemas.openxmlformats.org/officeDocument/2006/relationships/slide" Target="slides/slide118.xml"/><Relationship Id="rId139" Type="http://schemas.openxmlformats.org/officeDocument/2006/relationships/slide" Target="slides/slide123.xml"/><Relationship Id="rId80" Type="http://schemas.openxmlformats.org/officeDocument/2006/relationships/slide" Target="slides/slide64.xml"/><Relationship Id="rId85" Type="http://schemas.openxmlformats.org/officeDocument/2006/relationships/slide" Target="slides/slide69.xml"/><Relationship Id="rId150" Type="http://schemas.openxmlformats.org/officeDocument/2006/relationships/slide" Target="slides/slide134.xml"/><Relationship Id="rId155" Type="http://schemas.openxmlformats.org/officeDocument/2006/relationships/slide" Target="slides/slide139.xml"/><Relationship Id="rId171" Type="http://schemas.openxmlformats.org/officeDocument/2006/relationships/slide" Target="slides/slide155.xml"/><Relationship Id="rId176" Type="http://schemas.openxmlformats.org/officeDocument/2006/relationships/slide" Target="slides/slide160.xml"/><Relationship Id="rId12" Type="http://schemas.openxmlformats.org/officeDocument/2006/relationships/slideMaster" Target="slideMasters/slideMaster12.xml"/><Relationship Id="rId17" Type="http://schemas.openxmlformats.org/officeDocument/2006/relationships/slide" Target="slides/slide1.xml"/><Relationship Id="rId33" Type="http://schemas.openxmlformats.org/officeDocument/2006/relationships/slide" Target="slides/slide17.xml"/><Relationship Id="rId38" Type="http://schemas.openxmlformats.org/officeDocument/2006/relationships/slide" Target="slides/slide22.xml"/><Relationship Id="rId59" Type="http://schemas.openxmlformats.org/officeDocument/2006/relationships/slide" Target="slides/slide43.xml"/><Relationship Id="rId103" Type="http://schemas.openxmlformats.org/officeDocument/2006/relationships/slide" Target="slides/slide87.xml"/><Relationship Id="rId108" Type="http://schemas.openxmlformats.org/officeDocument/2006/relationships/slide" Target="slides/slide92.xml"/><Relationship Id="rId124" Type="http://schemas.openxmlformats.org/officeDocument/2006/relationships/slide" Target="slides/slide108.xml"/><Relationship Id="rId129" Type="http://schemas.openxmlformats.org/officeDocument/2006/relationships/slide" Target="slides/slide113.xml"/><Relationship Id="rId54" Type="http://schemas.openxmlformats.org/officeDocument/2006/relationships/slide" Target="slides/slide38.xml"/><Relationship Id="rId70" Type="http://schemas.openxmlformats.org/officeDocument/2006/relationships/slide" Target="slides/slide54.xml"/><Relationship Id="rId75" Type="http://schemas.openxmlformats.org/officeDocument/2006/relationships/slide" Target="slides/slide59.xml"/><Relationship Id="rId91" Type="http://schemas.openxmlformats.org/officeDocument/2006/relationships/slide" Target="slides/slide75.xml"/><Relationship Id="rId96" Type="http://schemas.openxmlformats.org/officeDocument/2006/relationships/slide" Target="slides/slide80.xml"/><Relationship Id="rId140" Type="http://schemas.openxmlformats.org/officeDocument/2006/relationships/slide" Target="slides/slide124.xml"/><Relationship Id="rId145" Type="http://schemas.openxmlformats.org/officeDocument/2006/relationships/slide" Target="slides/slide129.xml"/><Relationship Id="rId161" Type="http://schemas.openxmlformats.org/officeDocument/2006/relationships/slide" Target="slides/slide145.xml"/><Relationship Id="rId166" Type="http://schemas.openxmlformats.org/officeDocument/2006/relationships/slide" Target="slides/slide150.xml"/><Relationship Id="rId182" Type="http://schemas.openxmlformats.org/officeDocument/2006/relationships/slide" Target="slides/slide166.xml"/><Relationship Id="rId187"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7.xml"/><Relationship Id="rId28" Type="http://schemas.openxmlformats.org/officeDocument/2006/relationships/slide" Target="slides/slide12.xml"/><Relationship Id="rId49" Type="http://schemas.openxmlformats.org/officeDocument/2006/relationships/slide" Target="slides/slide33.xml"/><Relationship Id="rId114" Type="http://schemas.openxmlformats.org/officeDocument/2006/relationships/slide" Target="slides/slide98.xml"/><Relationship Id="rId119" Type="http://schemas.openxmlformats.org/officeDocument/2006/relationships/slide" Target="slides/slide103.xml"/><Relationship Id="rId44" Type="http://schemas.openxmlformats.org/officeDocument/2006/relationships/slide" Target="slides/slide28.xml"/><Relationship Id="rId60" Type="http://schemas.openxmlformats.org/officeDocument/2006/relationships/slide" Target="slides/slide44.xml"/><Relationship Id="rId65" Type="http://schemas.openxmlformats.org/officeDocument/2006/relationships/slide" Target="slides/slide49.xml"/><Relationship Id="rId81" Type="http://schemas.openxmlformats.org/officeDocument/2006/relationships/slide" Target="slides/slide65.xml"/><Relationship Id="rId86" Type="http://schemas.openxmlformats.org/officeDocument/2006/relationships/slide" Target="slides/slide70.xml"/><Relationship Id="rId130" Type="http://schemas.openxmlformats.org/officeDocument/2006/relationships/slide" Target="slides/slide114.xml"/><Relationship Id="rId135" Type="http://schemas.openxmlformats.org/officeDocument/2006/relationships/slide" Target="slides/slide119.xml"/><Relationship Id="rId151" Type="http://schemas.openxmlformats.org/officeDocument/2006/relationships/slide" Target="slides/slide135.xml"/><Relationship Id="rId156" Type="http://schemas.openxmlformats.org/officeDocument/2006/relationships/slide" Target="slides/slide140.xml"/><Relationship Id="rId177" Type="http://schemas.openxmlformats.org/officeDocument/2006/relationships/slide" Target="slides/slide161.xml"/><Relationship Id="rId172" Type="http://schemas.openxmlformats.org/officeDocument/2006/relationships/slide" Target="slides/slide156.xml"/><Relationship Id="rId13" Type="http://schemas.openxmlformats.org/officeDocument/2006/relationships/slideMaster" Target="slideMasters/slideMaster13.xml"/><Relationship Id="rId18" Type="http://schemas.openxmlformats.org/officeDocument/2006/relationships/slide" Target="slides/slide2.xml"/><Relationship Id="rId39" Type="http://schemas.openxmlformats.org/officeDocument/2006/relationships/slide" Target="slides/slide23.xml"/><Relationship Id="rId109" Type="http://schemas.openxmlformats.org/officeDocument/2006/relationships/slide" Target="slides/slide93.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 Id="rId76" Type="http://schemas.openxmlformats.org/officeDocument/2006/relationships/slide" Target="slides/slide60.xml"/><Relationship Id="rId97" Type="http://schemas.openxmlformats.org/officeDocument/2006/relationships/slide" Target="slides/slide81.xml"/><Relationship Id="rId104" Type="http://schemas.openxmlformats.org/officeDocument/2006/relationships/slide" Target="slides/slide88.xml"/><Relationship Id="rId120" Type="http://schemas.openxmlformats.org/officeDocument/2006/relationships/slide" Target="slides/slide104.xml"/><Relationship Id="rId125" Type="http://schemas.openxmlformats.org/officeDocument/2006/relationships/slide" Target="slides/slide109.xml"/><Relationship Id="rId141" Type="http://schemas.openxmlformats.org/officeDocument/2006/relationships/slide" Target="slides/slide125.xml"/><Relationship Id="rId146" Type="http://schemas.openxmlformats.org/officeDocument/2006/relationships/slide" Target="slides/slide130.xml"/><Relationship Id="rId167" Type="http://schemas.openxmlformats.org/officeDocument/2006/relationships/slide" Target="slides/slide151.xml"/><Relationship Id="rId7" Type="http://schemas.openxmlformats.org/officeDocument/2006/relationships/slideMaster" Target="slideMasters/slideMaster7.xml"/><Relationship Id="rId71" Type="http://schemas.openxmlformats.org/officeDocument/2006/relationships/slide" Target="slides/slide55.xml"/><Relationship Id="rId92" Type="http://schemas.openxmlformats.org/officeDocument/2006/relationships/slide" Target="slides/slide76.xml"/><Relationship Id="rId162" Type="http://schemas.openxmlformats.org/officeDocument/2006/relationships/slide" Target="slides/slide146.xml"/><Relationship Id="rId183" Type="http://schemas.openxmlformats.org/officeDocument/2006/relationships/slide" Target="slides/slide167.xml"/><Relationship Id="rId2" Type="http://schemas.openxmlformats.org/officeDocument/2006/relationships/slideMaster" Target="slideMasters/slideMaster2.xml"/><Relationship Id="rId29" Type="http://schemas.openxmlformats.org/officeDocument/2006/relationships/slide" Target="slides/slide13.xml"/><Relationship Id="rId24" Type="http://schemas.openxmlformats.org/officeDocument/2006/relationships/slide" Target="slides/slide8.xml"/><Relationship Id="rId40" Type="http://schemas.openxmlformats.org/officeDocument/2006/relationships/slide" Target="slides/slide24.xml"/><Relationship Id="rId45" Type="http://schemas.openxmlformats.org/officeDocument/2006/relationships/slide" Target="slides/slide29.xml"/><Relationship Id="rId66" Type="http://schemas.openxmlformats.org/officeDocument/2006/relationships/slide" Target="slides/slide50.xml"/><Relationship Id="rId87" Type="http://schemas.openxmlformats.org/officeDocument/2006/relationships/slide" Target="slides/slide71.xml"/><Relationship Id="rId110" Type="http://schemas.openxmlformats.org/officeDocument/2006/relationships/slide" Target="slides/slide94.xml"/><Relationship Id="rId115" Type="http://schemas.openxmlformats.org/officeDocument/2006/relationships/slide" Target="slides/slide99.xml"/><Relationship Id="rId131" Type="http://schemas.openxmlformats.org/officeDocument/2006/relationships/slide" Target="slides/slide115.xml"/><Relationship Id="rId136" Type="http://schemas.openxmlformats.org/officeDocument/2006/relationships/slide" Target="slides/slide120.xml"/><Relationship Id="rId157" Type="http://schemas.openxmlformats.org/officeDocument/2006/relationships/slide" Target="slides/slide141.xml"/><Relationship Id="rId178" Type="http://schemas.openxmlformats.org/officeDocument/2006/relationships/slide" Target="slides/slide162.xml"/><Relationship Id="rId61" Type="http://schemas.openxmlformats.org/officeDocument/2006/relationships/slide" Target="slides/slide45.xml"/><Relationship Id="rId82" Type="http://schemas.openxmlformats.org/officeDocument/2006/relationships/slide" Target="slides/slide66.xml"/><Relationship Id="rId152" Type="http://schemas.openxmlformats.org/officeDocument/2006/relationships/slide" Target="slides/slide136.xml"/><Relationship Id="rId173" Type="http://schemas.openxmlformats.org/officeDocument/2006/relationships/slide" Target="slides/slide157.xml"/><Relationship Id="rId19" Type="http://schemas.openxmlformats.org/officeDocument/2006/relationships/slide" Target="slides/slide3.xml"/><Relationship Id="rId14" Type="http://schemas.openxmlformats.org/officeDocument/2006/relationships/slideMaster" Target="slideMasters/slideMaster14.xml"/><Relationship Id="rId30" Type="http://schemas.openxmlformats.org/officeDocument/2006/relationships/slide" Target="slides/slide14.xml"/><Relationship Id="rId35" Type="http://schemas.openxmlformats.org/officeDocument/2006/relationships/slide" Target="slides/slide19.xml"/><Relationship Id="rId56" Type="http://schemas.openxmlformats.org/officeDocument/2006/relationships/slide" Target="slides/slide40.xml"/><Relationship Id="rId77" Type="http://schemas.openxmlformats.org/officeDocument/2006/relationships/slide" Target="slides/slide61.xml"/><Relationship Id="rId100" Type="http://schemas.openxmlformats.org/officeDocument/2006/relationships/slide" Target="slides/slide84.xml"/><Relationship Id="rId105" Type="http://schemas.openxmlformats.org/officeDocument/2006/relationships/slide" Target="slides/slide89.xml"/><Relationship Id="rId126" Type="http://schemas.openxmlformats.org/officeDocument/2006/relationships/slide" Target="slides/slide110.xml"/><Relationship Id="rId147" Type="http://schemas.openxmlformats.org/officeDocument/2006/relationships/slide" Target="slides/slide131.xml"/><Relationship Id="rId168" Type="http://schemas.openxmlformats.org/officeDocument/2006/relationships/slide" Target="slides/slide152.xml"/><Relationship Id="rId8" Type="http://schemas.openxmlformats.org/officeDocument/2006/relationships/slideMaster" Target="slideMasters/slideMaster8.xml"/><Relationship Id="rId51" Type="http://schemas.openxmlformats.org/officeDocument/2006/relationships/slide" Target="slides/slide35.xml"/><Relationship Id="rId72" Type="http://schemas.openxmlformats.org/officeDocument/2006/relationships/slide" Target="slides/slide56.xml"/><Relationship Id="rId93" Type="http://schemas.openxmlformats.org/officeDocument/2006/relationships/slide" Target="slides/slide77.xml"/><Relationship Id="rId98" Type="http://schemas.openxmlformats.org/officeDocument/2006/relationships/slide" Target="slides/slide82.xml"/><Relationship Id="rId121" Type="http://schemas.openxmlformats.org/officeDocument/2006/relationships/slide" Target="slides/slide105.xml"/><Relationship Id="rId142" Type="http://schemas.openxmlformats.org/officeDocument/2006/relationships/slide" Target="slides/slide126.xml"/><Relationship Id="rId163" Type="http://schemas.openxmlformats.org/officeDocument/2006/relationships/slide" Target="slides/slide147.xml"/><Relationship Id="rId184" Type="http://schemas.openxmlformats.org/officeDocument/2006/relationships/presProps" Target="presProps.xml"/><Relationship Id="rId3" Type="http://schemas.openxmlformats.org/officeDocument/2006/relationships/slideMaster" Target="slideMasters/slideMaster3.xml"/><Relationship Id="rId25" Type="http://schemas.openxmlformats.org/officeDocument/2006/relationships/slide" Target="slides/slide9.xml"/><Relationship Id="rId46" Type="http://schemas.openxmlformats.org/officeDocument/2006/relationships/slide" Target="slides/slide30.xml"/><Relationship Id="rId67" Type="http://schemas.openxmlformats.org/officeDocument/2006/relationships/slide" Target="slides/slide51.xml"/><Relationship Id="rId116" Type="http://schemas.openxmlformats.org/officeDocument/2006/relationships/slide" Target="slides/slide100.xml"/><Relationship Id="rId137" Type="http://schemas.openxmlformats.org/officeDocument/2006/relationships/slide" Target="slides/slide121.xml"/><Relationship Id="rId158" Type="http://schemas.openxmlformats.org/officeDocument/2006/relationships/slide" Target="slides/slide142.xml"/><Relationship Id="rId20" Type="http://schemas.openxmlformats.org/officeDocument/2006/relationships/slide" Target="slides/slide4.xml"/><Relationship Id="rId41" Type="http://schemas.openxmlformats.org/officeDocument/2006/relationships/slide" Target="slides/slide25.xml"/><Relationship Id="rId62" Type="http://schemas.openxmlformats.org/officeDocument/2006/relationships/slide" Target="slides/slide46.xml"/><Relationship Id="rId83" Type="http://schemas.openxmlformats.org/officeDocument/2006/relationships/slide" Target="slides/slide67.xml"/><Relationship Id="rId88" Type="http://schemas.openxmlformats.org/officeDocument/2006/relationships/slide" Target="slides/slide72.xml"/><Relationship Id="rId111" Type="http://schemas.openxmlformats.org/officeDocument/2006/relationships/slide" Target="slides/slide95.xml"/><Relationship Id="rId132" Type="http://schemas.openxmlformats.org/officeDocument/2006/relationships/slide" Target="slides/slide116.xml"/><Relationship Id="rId153" Type="http://schemas.openxmlformats.org/officeDocument/2006/relationships/slide" Target="slides/slide137.xml"/><Relationship Id="rId174" Type="http://schemas.openxmlformats.org/officeDocument/2006/relationships/slide" Target="slides/slide158.xml"/><Relationship Id="rId179" Type="http://schemas.openxmlformats.org/officeDocument/2006/relationships/slide" Target="slides/slide163.xml"/><Relationship Id="rId15" Type="http://schemas.openxmlformats.org/officeDocument/2006/relationships/slideMaster" Target="slideMasters/slideMaster15.xml"/><Relationship Id="rId36" Type="http://schemas.openxmlformats.org/officeDocument/2006/relationships/slide" Target="slides/slide20.xml"/><Relationship Id="rId57" Type="http://schemas.openxmlformats.org/officeDocument/2006/relationships/slide" Target="slides/slide41.xml"/><Relationship Id="rId106" Type="http://schemas.openxmlformats.org/officeDocument/2006/relationships/slide" Target="slides/slide90.xml"/><Relationship Id="rId127" Type="http://schemas.openxmlformats.org/officeDocument/2006/relationships/slide" Target="slides/slide111.xml"/><Relationship Id="rId10" Type="http://schemas.openxmlformats.org/officeDocument/2006/relationships/slideMaster" Target="slideMasters/slideMaster10.xml"/><Relationship Id="rId31" Type="http://schemas.openxmlformats.org/officeDocument/2006/relationships/slide" Target="slides/slide15.xml"/><Relationship Id="rId52" Type="http://schemas.openxmlformats.org/officeDocument/2006/relationships/slide" Target="slides/slide36.xml"/><Relationship Id="rId73" Type="http://schemas.openxmlformats.org/officeDocument/2006/relationships/slide" Target="slides/slide57.xml"/><Relationship Id="rId78" Type="http://schemas.openxmlformats.org/officeDocument/2006/relationships/slide" Target="slides/slide62.xml"/><Relationship Id="rId94" Type="http://schemas.openxmlformats.org/officeDocument/2006/relationships/slide" Target="slides/slide78.xml"/><Relationship Id="rId99" Type="http://schemas.openxmlformats.org/officeDocument/2006/relationships/slide" Target="slides/slide83.xml"/><Relationship Id="rId101" Type="http://schemas.openxmlformats.org/officeDocument/2006/relationships/slide" Target="slides/slide85.xml"/><Relationship Id="rId122" Type="http://schemas.openxmlformats.org/officeDocument/2006/relationships/slide" Target="slides/slide106.xml"/><Relationship Id="rId143" Type="http://schemas.openxmlformats.org/officeDocument/2006/relationships/slide" Target="slides/slide127.xml"/><Relationship Id="rId148" Type="http://schemas.openxmlformats.org/officeDocument/2006/relationships/slide" Target="slides/slide132.xml"/><Relationship Id="rId164" Type="http://schemas.openxmlformats.org/officeDocument/2006/relationships/slide" Target="slides/slide148.xml"/><Relationship Id="rId169" Type="http://schemas.openxmlformats.org/officeDocument/2006/relationships/slide" Target="slides/slide153.xml"/><Relationship Id="rId18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6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9.xml"/><Relationship Id="rId1" Type="http://schemas.openxmlformats.org/officeDocument/2006/relationships/themeOverride" Target="../theme/themeOverride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9.xml"/><Relationship Id="rId1" Type="http://schemas.openxmlformats.org/officeDocument/2006/relationships/themeOverride" Target="../theme/themeOverride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p:txBody>
          <a:bodyPr/>
          <a:lstStyle>
            <a:lvl1pPr>
              <a:defRPr/>
            </a:lvl1pPr>
          </a:lstStyle>
          <a:p>
            <a:pPr>
              <a:defRPr/>
            </a:pPr>
            <a:endParaRPr lang="it-IT"/>
          </a:p>
        </p:txBody>
      </p:sp>
      <p:sp>
        <p:nvSpPr>
          <p:cNvPr id="5" name="Rectangle 5"/>
          <p:cNvSpPr>
            <a:spLocks noGrp="1" noChangeArrowheads="1"/>
          </p:cNvSpPr>
          <p:nvPr>
            <p:ph type="ftr" sz="quarter" idx="11"/>
          </p:nvPr>
        </p:nvSpPr>
        <p:spPr/>
        <p:txBody>
          <a:bodyPr/>
          <a:lstStyle>
            <a:lvl1pPr>
              <a:defRPr/>
            </a:lvl1pPr>
          </a:lstStyle>
          <a:p>
            <a:pPr>
              <a:defRPr/>
            </a:pPr>
            <a:endParaRPr lang="it-IT"/>
          </a:p>
        </p:txBody>
      </p:sp>
      <p:sp>
        <p:nvSpPr>
          <p:cNvPr id="6" name="Rectangle 6"/>
          <p:cNvSpPr>
            <a:spLocks noGrp="1" noChangeArrowheads="1"/>
          </p:cNvSpPr>
          <p:nvPr>
            <p:ph type="sldNum" sz="quarter" idx="12"/>
          </p:nvPr>
        </p:nvSpPr>
        <p:spPr/>
        <p:txBody>
          <a:bodyPr/>
          <a:lstStyle>
            <a:lvl1pPr>
              <a:defRPr/>
            </a:lvl1pPr>
          </a:lstStyle>
          <a:p>
            <a:pPr>
              <a:defRPr/>
            </a:pPr>
            <a:fld id="{CCD681A3-5050-4736-AF2E-2BA30D4645E5}" type="slidenum">
              <a:rPr lang="it-IT"/>
              <a:pPr>
                <a:defRPr/>
              </a:pPr>
              <a:t>‹N›</a:t>
            </a:fld>
            <a:endParaRPr lang="it-IT"/>
          </a:p>
        </p:txBody>
      </p:sp>
    </p:spTree>
  </p:cSld>
  <p:clrMapOvr>
    <a:masterClrMapping/>
  </p:clrMapOvr>
  <p:transition spd="med">
    <p:dissolv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p:txBody>
          <a:bodyPr/>
          <a:lstStyle>
            <a:lvl1pPr>
              <a:defRPr/>
            </a:lvl1pPr>
          </a:lstStyle>
          <a:p>
            <a:pPr>
              <a:defRPr/>
            </a:pPr>
            <a:endParaRPr lang="it-IT"/>
          </a:p>
        </p:txBody>
      </p:sp>
      <p:sp>
        <p:nvSpPr>
          <p:cNvPr id="5" name="Rectangle 5"/>
          <p:cNvSpPr>
            <a:spLocks noGrp="1" noChangeArrowheads="1"/>
          </p:cNvSpPr>
          <p:nvPr>
            <p:ph type="ftr" sz="quarter" idx="11"/>
          </p:nvPr>
        </p:nvSpPr>
        <p:spPr/>
        <p:txBody>
          <a:bodyPr/>
          <a:lstStyle>
            <a:lvl1pPr>
              <a:defRPr/>
            </a:lvl1pPr>
          </a:lstStyle>
          <a:p>
            <a:pPr>
              <a:defRPr/>
            </a:pPr>
            <a:endParaRPr lang="it-IT"/>
          </a:p>
        </p:txBody>
      </p:sp>
      <p:sp>
        <p:nvSpPr>
          <p:cNvPr id="6" name="Rectangle 6"/>
          <p:cNvSpPr>
            <a:spLocks noGrp="1" noChangeArrowheads="1"/>
          </p:cNvSpPr>
          <p:nvPr>
            <p:ph type="sldNum" sz="quarter" idx="12"/>
          </p:nvPr>
        </p:nvSpPr>
        <p:spPr/>
        <p:txBody>
          <a:bodyPr/>
          <a:lstStyle>
            <a:lvl1pPr>
              <a:defRPr/>
            </a:lvl1pPr>
          </a:lstStyle>
          <a:p>
            <a:pPr>
              <a:defRPr/>
            </a:pPr>
            <a:fld id="{DD1A34E9-FFFA-437C-974F-4EDDF85E8079}" type="slidenum">
              <a:rPr lang="it-IT"/>
              <a:pPr>
                <a:defRPr/>
              </a:pPr>
              <a:t>‹N›</a:t>
            </a:fld>
            <a:endParaRPr lang="it-IT"/>
          </a:p>
        </p:txBody>
      </p:sp>
    </p:spTree>
  </p:cSld>
  <p:clrMapOvr>
    <a:masterClrMapping/>
  </p:clrMapOvr>
  <p:transition spd="med">
    <p:dissolv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1DCDB21-FB10-4D5D-AFCC-B65729C1726C}" type="slidenum">
              <a:rPr lang="ca-ES">
                <a:solidFill>
                  <a:srgbClr val="000000"/>
                </a:solidFill>
              </a:rPr>
              <a:pPr>
                <a:defRPr/>
              </a:pPr>
              <a:t>‹N›</a:t>
            </a:fld>
            <a:endParaRPr lang="ca-ES">
              <a:solidFill>
                <a:srgbClr val="000000"/>
              </a:solidFill>
            </a:endParaRPr>
          </a:p>
        </p:txBody>
      </p:sp>
    </p:spTree>
  </p:cSld>
  <p:clrMapOvr>
    <a:masterClrMapping/>
  </p:clrMapOvr>
  <p:transition spd="slow">
    <p:dissolv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D0DAA83-0A61-4774-B82C-84B84542173D}" type="slidenum">
              <a:rPr lang="ca-ES">
                <a:solidFill>
                  <a:srgbClr val="000000"/>
                </a:solidFill>
              </a:rPr>
              <a:pPr>
                <a:defRPr/>
              </a:pPr>
              <a:t>‹N›</a:t>
            </a:fld>
            <a:endParaRPr lang="ca-ES">
              <a:solidFill>
                <a:srgbClr val="000000"/>
              </a:solidFill>
            </a:endParaRPr>
          </a:p>
        </p:txBody>
      </p:sp>
    </p:spTree>
  </p:cSld>
  <p:clrMapOvr>
    <a:masterClrMapping/>
  </p:clrMapOvr>
  <p:transition spd="slow">
    <p:dissolv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A486264-878E-4D0B-9335-E82D50FE70E3}" type="slidenum">
              <a:rPr lang="ca-ES">
                <a:solidFill>
                  <a:srgbClr val="000000"/>
                </a:solidFill>
              </a:rPr>
              <a:pPr>
                <a:defRPr/>
              </a:pPr>
              <a:t>‹N›</a:t>
            </a:fld>
            <a:endParaRPr lang="ca-ES">
              <a:solidFill>
                <a:srgbClr val="000000"/>
              </a:solidFill>
            </a:endParaRPr>
          </a:p>
        </p:txBody>
      </p:sp>
    </p:spTree>
  </p:cSld>
  <p:clrMapOvr>
    <a:masterClrMapping/>
  </p:clrMapOvr>
  <p:transition spd="slow">
    <p:dissolv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3652844-CA7D-4369-9133-0379591C40C6}" type="slidenum">
              <a:rPr lang="ca-ES">
                <a:solidFill>
                  <a:srgbClr val="000000"/>
                </a:solidFill>
              </a:rPr>
              <a:pPr>
                <a:defRPr/>
              </a:pPr>
              <a:t>‹N›</a:t>
            </a:fld>
            <a:endParaRPr lang="ca-ES">
              <a:solidFill>
                <a:srgbClr val="000000"/>
              </a:solidFill>
            </a:endParaRPr>
          </a:p>
        </p:txBody>
      </p:sp>
    </p:spTree>
  </p:cSld>
  <p:clrMapOvr>
    <a:masterClrMapping/>
  </p:clrMapOvr>
  <p:transition spd="slow">
    <p:dissolv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EA53109-A35A-4530-90ED-79EB33479F65}" type="slidenum">
              <a:rPr lang="ca-ES">
                <a:solidFill>
                  <a:srgbClr val="000000"/>
                </a:solidFill>
              </a:rPr>
              <a:pPr>
                <a:defRPr/>
              </a:pPr>
              <a:t>‹N›</a:t>
            </a:fld>
            <a:endParaRPr lang="ca-ES">
              <a:solidFill>
                <a:srgbClr val="000000"/>
              </a:solidFill>
            </a:endParaRPr>
          </a:p>
        </p:txBody>
      </p:sp>
    </p:spTree>
  </p:cSld>
  <p:clrMapOvr>
    <a:masterClrMapping/>
  </p:clrMapOvr>
  <p:transition spd="slow">
    <p:dissolv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C023D5F-527D-4758-B3E4-D5B1CA001FF6}" type="slidenum">
              <a:rPr lang="ca-ES">
                <a:solidFill>
                  <a:srgbClr val="000000"/>
                </a:solidFill>
              </a:rPr>
              <a:pPr>
                <a:defRPr/>
              </a:pPr>
              <a:t>‹N›</a:t>
            </a:fld>
            <a:endParaRPr lang="ca-ES">
              <a:solidFill>
                <a:srgbClr val="000000"/>
              </a:solidFill>
            </a:endParaRPr>
          </a:p>
        </p:txBody>
      </p:sp>
    </p:spTree>
  </p:cSld>
  <p:clrMapOvr>
    <a:masterClrMapping/>
  </p:clrMapOvr>
  <p:transition spd="slow">
    <p:dissolv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FB040FF-7C6D-41AE-A922-A76FEA7966A8}" type="slidenum">
              <a:rPr lang="ca-ES">
                <a:solidFill>
                  <a:srgbClr val="000000"/>
                </a:solidFill>
              </a:rPr>
              <a:pPr>
                <a:defRPr/>
              </a:pPr>
              <a:t>‹N›</a:t>
            </a:fld>
            <a:endParaRPr lang="ca-ES">
              <a:solidFill>
                <a:srgbClr val="000000"/>
              </a:solidFill>
            </a:endParaRPr>
          </a:p>
        </p:txBody>
      </p:sp>
    </p:spTree>
  </p:cSld>
  <p:clrMapOvr>
    <a:masterClrMapping/>
  </p:clrMapOvr>
  <p:transition spd="slow">
    <p:dissolv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80CFB0A-4DF4-4802-B02C-0484EAE6B90D}" type="slidenum">
              <a:rPr lang="ca-ES">
                <a:solidFill>
                  <a:srgbClr val="000000"/>
                </a:solidFill>
              </a:rPr>
              <a:pPr>
                <a:defRPr/>
              </a:pPr>
              <a:t>‹N›</a:t>
            </a:fld>
            <a:endParaRPr lang="ca-ES">
              <a:solidFill>
                <a:srgbClr val="000000"/>
              </a:solidFill>
            </a:endParaRPr>
          </a:p>
        </p:txBody>
      </p:sp>
    </p:spTree>
  </p:cSld>
  <p:clrMapOvr>
    <a:masterClrMapping/>
  </p:clrMapOvr>
  <p:transition spd="slow">
    <p:dissolv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0184955-715E-4C31-9046-41C7F61ED222}" type="slidenum">
              <a:rPr lang="ca-ES">
                <a:solidFill>
                  <a:srgbClr val="000000"/>
                </a:solidFill>
              </a:rPr>
              <a:pPr>
                <a:defRPr/>
              </a:pPr>
              <a:t>‹N›</a:t>
            </a:fld>
            <a:endParaRPr lang="ca-ES">
              <a:solidFill>
                <a:srgbClr val="000000"/>
              </a:solidFill>
            </a:endParaRPr>
          </a:p>
        </p:txBody>
      </p:sp>
    </p:spTree>
  </p:cSld>
  <p:clrMapOvr>
    <a:masterClrMapping/>
  </p:clrMapOvr>
  <p:transition spd="slow">
    <p:dissolv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ABAC4F-7AB1-4812-B927-62C9C127FEAE}" type="slidenum">
              <a:rPr lang="ca-ES">
                <a:solidFill>
                  <a:srgbClr val="000000"/>
                </a:solidFill>
              </a:rPr>
              <a:pPr>
                <a:defRPr/>
              </a:pPr>
              <a:t>‹N›</a:t>
            </a:fld>
            <a:endParaRPr lang="ca-ES">
              <a:solidFill>
                <a:srgbClr val="000000"/>
              </a:solidFill>
            </a:endParaRPr>
          </a:p>
        </p:txBody>
      </p:sp>
    </p:spTree>
  </p:cSld>
  <p:clrMapOvr>
    <a:masterClrMapping/>
  </p:clrMapOvr>
  <p:transition spd="slow">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p:txBody>
          <a:bodyPr/>
          <a:lstStyle>
            <a:lvl1pPr>
              <a:defRPr/>
            </a:lvl1pPr>
          </a:lstStyle>
          <a:p>
            <a:pPr>
              <a:defRPr/>
            </a:pPr>
            <a:endParaRPr lang="it-IT"/>
          </a:p>
        </p:txBody>
      </p:sp>
      <p:sp>
        <p:nvSpPr>
          <p:cNvPr id="5" name="Rectangle 5"/>
          <p:cNvSpPr>
            <a:spLocks noGrp="1" noChangeArrowheads="1"/>
          </p:cNvSpPr>
          <p:nvPr>
            <p:ph type="ftr" sz="quarter" idx="11"/>
          </p:nvPr>
        </p:nvSpPr>
        <p:spPr/>
        <p:txBody>
          <a:bodyPr/>
          <a:lstStyle>
            <a:lvl1pPr>
              <a:defRPr/>
            </a:lvl1pPr>
          </a:lstStyle>
          <a:p>
            <a:pPr>
              <a:defRPr/>
            </a:pPr>
            <a:endParaRPr lang="it-IT"/>
          </a:p>
        </p:txBody>
      </p:sp>
      <p:sp>
        <p:nvSpPr>
          <p:cNvPr id="6" name="Rectangle 6"/>
          <p:cNvSpPr>
            <a:spLocks noGrp="1" noChangeArrowheads="1"/>
          </p:cNvSpPr>
          <p:nvPr>
            <p:ph type="sldNum" sz="quarter" idx="12"/>
          </p:nvPr>
        </p:nvSpPr>
        <p:spPr/>
        <p:txBody>
          <a:bodyPr/>
          <a:lstStyle>
            <a:lvl1pPr>
              <a:defRPr/>
            </a:lvl1pPr>
          </a:lstStyle>
          <a:p>
            <a:pPr>
              <a:defRPr/>
            </a:pPr>
            <a:fld id="{82E64E00-9DFB-40F2-92AE-EA9C3732423D}" type="slidenum">
              <a:rPr lang="it-IT"/>
              <a:pPr>
                <a:defRPr/>
              </a:pPr>
              <a:t>‹N›</a:t>
            </a:fld>
            <a:endParaRPr lang="it-IT"/>
          </a:p>
        </p:txBody>
      </p:sp>
    </p:spTree>
  </p:cSld>
  <p:clrMapOvr>
    <a:masterClrMapping/>
  </p:clrMapOvr>
  <p:transition spd="med">
    <p:dissolv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1B3694-5643-4EF6-BE2D-B292F01331F8}" type="slidenum">
              <a:rPr lang="ca-ES">
                <a:solidFill>
                  <a:srgbClr val="000000"/>
                </a:solidFill>
              </a:rPr>
              <a:pPr>
                <a:defRPr/>
              </a:pPr>
              <a:t>‹N›</a:t>
            </a:fld>
            <a:endParaRPr lang="ca-ES">
              <a:solidFill>
                <a:srgbClr val="000000"/>
              </a:solidFill>
            </a:endParaRPr>
          </a:p>
        </p:txBody>
      </p:sp>
    </p:spTree>
  </p:cSld>
  <p:clrMapOvr>
    <a:masterClrMapping/>
  </p:clrMapOvr>
  <p:transition spd="slow">
    <p:dissolv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C0309476-2DD4-4F54-9778-F0C8BD2B3485}" type="datetimeFigureOut">
              <a:rPr lang="it-IT"/>
              <a:pPr>
                <a:defRPr/>
              </a:pPr>
              <a:t>27/11/2019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EBCD5D66-28D5-4A46-82C2-FA37256200D3}" type="slidenum">
              <a:rPr lang="it-IT"/>
              <a:pPr>
                <a:defRPr/>
              </a:pPr>
              <a:t>‹N›</a:t>
            </a:fld>
            <a:endParaRPr lang="it-IT"/>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AF7E71D4-ACBC-4296-B350-EEB129F6F04E}" type="datetimeFigureOut">
              <a:rPr lang="it-IT"/>
              <a:pPr>
                <a:defRPr/>
              </a:pPr>
              <a:t>27/11/2019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B3C15C5B-1294-450D-8BAA-397A8751524B}" type="slidenum">
              <a:rPr lang="it-IT"/>
              <a:pPr>
                <a:defRPr/>
              </a:pPr>
              <a:t>‹N›</a:t>
            </a:fld>
            <a:endParaRPr lang="it-IT"/>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CCBABCFA-EF8F-4BCF-A0F6-C4D20F1EC2AF}" type="datetimeFigureOut">
              <a:rPr lang="it-IT"/>
              <a:pPr>
                <a:defRPr/>
              </a:pPr>
              <a:t>27/11/2019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D21A3ED3-7607-402F-A41B-C5419138CB63}" type="slidenum">
              <a:rPr lang="it-IT"/>
              <a:pPr>
                <a:defRPr/>
              </a:pPr>
              <a:t>‹N›</a:t>
            </a:fld>
            <a:endParaRPr lang="it-IT"/>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72D68C93-3449-4CB8-9B40-193813727C25}" type="datetimeFigureOut">
              <a:rPr lang="it-IT"/>
              <a:pPr>
                <a:defRPr/>
              </a:pPr>
              <a:t>27/11/2019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62D1F81D-FD01-4321-A4DB-E910D13A3AC9}" type="slidenum">
              <a:rPr lang="it-IT"/>
              <a:pPr>
                <a:defRPr/>
              </a:pPr>
              <a:t>‹N›</a:t>
            </a:fld>
            <a:endParaRPr lang="it-IT"/>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059ABBB9-1598-45CC-8272-3A6986D6E6D6}" type="datetimeFigureOut">
              <a:rPr lang="it-IT"/>
              <a:pPr>
                <a:defRPr/>
              </a:pPr>
              <a:t>27/11/2019</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07BF9AAB-75AC-4B85-945E-4AD6F7F31A14}" type="slidenum">
              <a:rPr lang="it-IT"/>
              <a:pPr>
                <a:defRPr/>
              </a:pPr>
              <a:t>‹N›</a:t>
            </a:fld>
            <a:endParaRPr lang="it-IT"/>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19F9F30E-D6D2-4859-9710-714AB1BDC760}" type="datetimeFigureOut">
              <a:rPr lang="it-IT"/>
              <a:pPr>
                <a:defRPr/>
              </a:pPr>
              <a:t>27/11/2019</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C61DDB4F-2B46-4983-9F5C-0169C97C508F}" type="slidenum">
              <a:rPr lang="it-IT"/>
              <a:pPr>
                <a:defRPr/>
              </a:pPr>
              <a:t>‹N›</a:t>
            </a:fld>
            <a:endParaRPr lang="it-IT"/>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C5007514-3173-49FA-81F7-05C12FE42662}" type="datetimeFigureOut">
              <a:rPr lang="it-IT"/>
              <a:pPr>
                <a:defRPr/>
              </a:pPr>
              <a:t>27/11/2019</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874D08E5-9E97-43CF-8307-BAE489A3D48E}" type="slidenum">
              <a:rPr lang="it-IT"/>
              <a:pPr>
                <a:defRPr/>
              </a:pPr>
              <a:t>‹N›</a:t>
            </a:fld>
            <a:endParaRPr lang="it-IT"/>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90C556EF-2553-4538-93CF-1702B4EC4DC6}" type="datetimeFigureOut">
              <a:rPr lang="it-IT"/>
              <a:pPr>
                <a:defRPr/>
              </a:pPr>
              <a:t>27/11/2019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91CDB65F-54D2-4364-9B10-161B7FD92E1E}" type="slidenum">
              <a:rPr lang="it-IT"/>
              <a:pPr>
                <a:defRPr/>
              </a:pPr>
              <a:t>‹N›</a:t>
            </a:fld>
            <a:endParaRPr lang="it-IT"/>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CDFB068A-D05C-4F41-BFFE-7A063B6F0450}" type="datetimeFigureOut">
              <a:rPr lang="it-IT"/>
              <a:pPr>
                <a:defRPr/>
              </a:pPr>
              <a:t>27/11/2019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A2D1E670-7688-4662-9DD0-A67EB4F81662}" type="slidenum">
              <a:rPr lang="it-IT"/>
              <a:pPr>
                <a:defRPr/>
              </a:pPr>
              <a:t>‹N›</a:t>
            </a:fld>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9211BF38-29CF-4822-88E3-EBE0281A007B}" type="slidenum">
              <a:rPr lang="it-IT"/>
              <a:pPr>
                <a:defRPr/>
              </a:pPr>
              <a:t>‹N›</a:t>
            </a:fld>
            <a:endParaRPr lang="it-IT"/>
          </a:p>
        </p:txBody>
      </p:sp>
    </p:spTree>
  </p:cSld>
  <p:clrMapOvr>
    <a:masterClrMapping/>
  </p:clrMapOvr>
  <p:transition spd="med">
    <p:dissolv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8610C6AF-92AA-4535-A4C8-4DCFEAB3B01C}" type="datetimeFigureOut">
              <a:rPr lang="it-IT"/>
              <a:pPr>
                <a:defRPr/>
              </a:pPr>
              <a:t>27/11/2019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4456F4D9-DCE6-4B55-A5EC-CB3D561A5C61}" type="slidenum">
              <a:rPr lang="it-IT"/>
              <a:pPr>
                <a:defRPr/>
              </a:pPr>
              <a:t>‹N›</a:t>
            </a:fld>
            <a:endParaRPr lang="it-IT"/>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AADFAC75-EAC6-474F-B905-68902F2A0413}" type="datetimeFigureOut">
              <a:rPr lang="it-IT"/>
              <a:pPr>
                <a:defRPr/>
              </a:pPr>
              <a:t>27/11/2019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0F35A64C-EE68-42FC-AB7A-50FD3C7BFE26}" type="slidenum">
              <a:rPr lang="it-IT"/>
              <a:pPr>
                <a:defRPr/>
              </a:pPr>
              <a:t>‹N›</a:t>
            </a:fld>
            <a:endParaRPr lang="it-IT"/>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40356A8-E7A2-4DA8-98E5-BAD919329B66}" type="slidenum">
              <a:rPr lang="ca-ES">
                <a:solidFill>
                  <a:srgbClr val="000000"/>
                </a:solidFill>
              </a:rPr>
              <a:pPr>
                <a:defRPr/>
              </a:pPr>
              <a:t>‹N›</a:t>
            </a:fld>
            <a:endParaRPr lang="ca-ES">
              <a:solidFill>
                <a:srgbClr val="000000"/>
              </a:solidFill>
            </a:endParaRPr>
          </a:p>
        </p:txBody>
      </p:sp>
    </p:spTree>
  </p:cSld>
  <p:clrMapOvr>
    <a:masterClrMapping/>
  </p:clrMapOvr>
  <p:transition spd="slow">
    <p:dissolv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AB1951-E655-48B4-814C-ACBC163B7C26}" type="slidenum">
              <a:rPr lang="ca-ES">
                <a:solidFill>
                  <a:srgbClr val="000000"/>
                </a:solidFill>
              </a:rPr>
              <a:pPr>
                <a:defRPr/>
              </a:pPr>
              <a:t>‹N›</a:t>
            </a:fld>
            <a:endParaRPr lang="ca-ES">
              <a:solidFill>
                <a:srgbClr val="000000"/>
              </a:solidFill>
            </a:endParaRPr>
          </a:p>
        </p:txBody>
      </p:sp>
    </p:spTree>
  </p:cSld>
  <p:clrMapOvr>
    <a:masterClrMapping/>
  </p:clrMapOvr>
  <p:transition spd="slow">
    <p:dissolv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FF2ECF4-319E-45B9-948D-80E01062645B}" type="slidenum">
              <a:rPr lang="ca-ES">
                <a:solidFill>
                  <a:srgbClr val="000000"/>
                </a:solidFill>
              </a:rPr>
              <a:pPr>
                <a:defRPr/>
              </a:pPr>
              <a:t>‹N›</a:t>
            </a:fld>
            <a:endParaRPr lang="ca-ES">
              <a:solidFill>
                <a:srgbClr val="000000"/>
              </a:solidFill>
            </a:endParaRPr>
          </a:p>
        </p:txBody>
      </p:sp>
    </p:spTree>
  </p:cSld>
  <p:clrMapOvr>
    <a:masterClrMapping/>
  </p:clrMapOvr>
  <p:transition spd="slow">
    <p:dissolv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F5716F3-ADB6-4618-BE3C-ED0990F2846F}" type="slidenum">
              <a:rPr lang="ca-ES">
                <a:solidFill>
                  <a:srgbClr val="000000"/>
                </a:solidFill>
              </a:rPr>
              <a:pPr>
                <a:defRPr/>
              </a:pPr>
              <a:t>‹N›</a:t>
            </a:fld>
            <a:endParaRPr lang="ca-ES">
              <a:solidFill>
                <a:srgbClr val="000000"/>
              </a:solidFill>
            </a:endParaRPr>
          </a:p>
        </p:txBody>
      </p:sp>
    </p:spTree>
  </p:cSld>
  <p:clrMapOvr>
    <a:masterClrMapping/>
  </p:clrMapOvr>
  <p:transition spd="slow">
    <p:dissolv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DFC3B34-5081-40A3-BDFF-906AFD7A069F}" type="slidenum">
              <a:rPr lang="ca-ES">
                <a:solidFill>
                  <a:srgbClr val="000000"/>
                </a:solidFill>
              </a:rPr>
              <a:pPr>
                <a:defRPr/>
              </a:pPr>
              <a:t>‹N›</a:t>
            </a:fld>
            <a:endParaRPr lang="ca-ES">
              <a:solidFill>
                <a:srgbClr val="000000"/>
              </a:solidFill>
            </a:endParaRPr>
          </a:p>
        </p:txBody>
      </p:sp>
    </p:spTree>
  </p:cSld>
  <p:clrMapOvr>
    <a:masterClrMapping/>
  </p:clrMapOvr>
  <p:transition spd="slow">
    <p:dissolv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A1C622D-C8AE-4E41-A975-6A8F8F6FFA1B}" type="slidenum">
              <a:rPr lang="ca-ES">
                <a:solidFill>
                  <a:srgbClr val="000000"/>
                </a:solidFill>
              </a:rPr>
              <a:pPr>
                <a:defRPr/>
              </a:pPr>
              <a:t>‹N›</a:t>
            </a:fld>
            <a:endParaRPr lang="ca-ES">
              <a:solidFill>
                <a:srgbClr val="000000"/>
              </a:solidFill>
            </a:endParaRPr>
          </a:p>
        </p:txBody>
      </p:sp>
    </p:spTree>
  </p:cSld>
  <p:clrMapOvr>
    <a:masterClrMapping/>
  </p:clrMapOvr>
  <p:transition spd="slow">
    <p:dissolv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D0F4384-0499-4EC9-A184-B32B3355F534}" type="slidenum">
              <a:rPr lang="ca-ES">
                <a:solidFill>
                  <a:srgbClr val="000000"/>
                </a:solidFill>
              </a:rPr>
              <a:pPr>
                <a:defRPr/>
              </a:pPr>
              <a:t>‹N›</a:t>
            </a:fld>
            <a:endParaRPr lang="ca-ES">
              <a:solidFill>
                <a:srgbClr val="000000"/>
              </a:solidFill>
            </a:endParaRPr>
          </a:p>
        </p:txBody>
      </p:sp>
    </p:spTree>
  </p:cSld>
  <p:clrMapOvr>
    <a:masterClrMapping/>
  </p:clrMapOvr>
  <p:transition spd="slow">
    <p:dissolv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5031C7-6105-4578-9253-B4547AEFBAA0}" type="slidenum">
              <a:rPr lang="ca-ES">
                <a:solidFill>
                  <a:srgbClr val="000000"/>
                </a:solidFill>
              </a:rPr>
              <a:pPr>
                <a:defRPr/>
              </a:pPr>
              <a:t>‹N›</a:t>
            </a:fld>
            <a:endParaRPr lang="ca-ES">
              <a:solidFill>
                <a:srgbClr val="000000"/>
              </a:solidFill>
            </a:endParaRPr>
          </a:p>
        </p:txBody>
      </p:sp>
    </p:spTree>
  </p:cSld>
  <p:clrMapOvr>
    <a:masterClrMapping/>
  </p:clrMapOvr>
  <p:transition spd="slow">
    <p:dissolv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2B262C43-500F-49BC-8033-6E73226C2E9C}" type="slidenum">
              <a:rPr lang="it-IT"/>
              <a:pPr>
                <a:defRPr/>
              </a:pPr>
              <a:t>‹N›</a:t>
            </a:fld>
            <a:endParaRPr lang="it-IT"/>
          </a:p>
        </p:txBody>
      </p:sp>
    </p:spTree>
  </p:cSld>
  <p:clrMapOvr>
    <a:masterClrMapping/>
  </p:clrMapOvr>
  <p:transition spd="med">
    <p:dissolv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8CB7C54-F963-4A80-A345-E6E22C805702}" type="slidenum">
              <a:rPr lang="ca-ES">
                <a:solidFill>
                  <a:srgbClr val="000000"/>
                </a:solidFill>
              </a:rPr>
              <a:pPr>
                <a:defRPr/>
              </a:pPr>
              <a:t>‹N›</a:t>
            </a:fld>
            <a:endParaRPr lang="ca-ES">
              <a:solidFill>
                <a:srgbClr val="000000"/>
              </a:solidFill>
            </a:endParaRPr>
          </a:p>
        </p:txBody>
      </p:sp>
    </p:spTree>
  </p:cSld>
  <p:clrMapOvr>
    <a:masterClrMapping/>
  </p:clrMapOvr>
  <p:transition spd="slow">
    <p:dissolv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FF3C63B-4E40-4029-96CB-442528B28830}" type="slidenum">
              <a:rPr lang="ca-ES">
                <a:solidFill>
                  <a:srgbClr val="000000"/>
                </a:solidFill>
              </a:rPr>
              <a:pPr>
                <a:defRPr/>
              </a:pPr>
              <a:t>‹N›</a:t>
            </a:fld>
            <a:endParaRPr lang="ca-ES">
              <a:solidFill>
                <a:srgbClr val="000000"/>
              </a:solidFill>
            </a:endParaRPr>
          </a:p>
        </p:txBody>
      </p:sp>
    </p:spTree>
  </p:cSld>
  <p:clrMapOvr>
    <a:masterClrMapping/>
  </p:clrMapOvr>
  <p:transition spd="slow">
    <p:dissolv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8BC07BD-8D97-4B51-B49B-2F2C40510F78}" type="slidenum">
              <a:rPr lang="ca-ES">
                <a:solidFill>
                  <a:srgbClr val="000000"/>
                </a:solidFill>
              </a:rPr>
              <a:pPr>
                <a:defRPr/>
              </a:pPr>
              <a:t>‹N›</a:t>
            </a:fld>
            <a:endParaRPr lang="ca-ES">
              <a:solidFill>
                <a:srgbClr val="000000"/>
              </a:solidFill>
            </a:endParaRPr>
          </a:p>
        </p:txBody>
      </p:sp>
    </p:spTree>
  </p:cSld>
  <p:clrMapOvr>
    <a:masterClrMapping/>
  </p:clrMapOvr>
  <p:transition spd="slow">
    <p:dissolv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A944D4-176F-4756-903A-903F298F20A2}"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69348253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C4E9392-DEEA-425A-BA86-A43CB9707722}"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181222955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8A86733-2D8B-43BE-9DED-A6A0383D4E2D}"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282782112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3A0C264-073B-4B16-BA3B-D5A52257BE31}"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91041319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B4172A5-8846-4530-80E6-29D19F4FF378}"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151825479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6BCBEC0-626D-491B-87BE-5703F524FB07}"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176556173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382DA2D-8C1F-4C27-BF9C-73DF6D4F00CE}"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24516641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B218C322-7582-4385-9F0D-5FD0BA6035C9}" type="slidenum">
              <a:rPr lang="it-IT"/>
              <a:pPr>
                <a:defRPr/>
              </a:pPr>
              <a:t>‹N›</a:t>
            </a:fld>
            <a:endParaRPr lang="it-IT"/>
          </a:p>
        </p:txBody>
      </p:sp>
    </p:spTree>
  </p:cSld>
  <p:clrMapOvr>
    <a:masterClrMapping/>
  </p:clrMapOvr>
  <p:transition spd="med">
    <p:dissolv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B6EF33E-4D71-4390-A212-42D2DC087A5C}"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140541555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AD4BD5F-B40B-4562-93F8-D1D325E1C010}"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14537400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17C547E-E7C5-4692-868C-4604CA9424C3}"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88386267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180C0DB-F5ED-493F-B063-11B05EBAA127}"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154039315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73392F7-95F3-4EC4-94CA-FA8DEE81A98E}" type="slidenum">
              <a:rPr lang="ca-ES">
                <a:solidFill>
                  <a:srgbClr val="000000"/>
                </a:solidFill>
              </a:rPr>
              <a:pPr>
                <a:defRPr/>
              </a:pPr>
              <a:t>‹N›</a:t>
            </a:fld>
            <a:endParaRPr lang="ca-ES">
              <a:solidFill>
                <a:srgbClr val="000000"/>
              </a:solidFill>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42F8FD-1837-4F0F-B395-8EB3F8BA761F}" type="slidenum">
              <a:rPr lang="ca-ES">
                <a:solidFill>
                  <a:srgbClr val="000000"/>
                </a:solidFill>
              </a:rPr>
              <a:pPr>
                <a:defRPr/>
              </a:pPr>
              <a:t>‹N›</a:t>
            </a:fld>
            <a:endParaRPr lang="ca-ES">
              <a:solidFill>
                <a:srgbClr val="000000"/>
              </a:solidFill>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0EB559-5D5F-4570-BE3F-790CB0B1EB20}" type="slidenum">
              <a:rPr lang="ca-ES">
                <a:solidFill>
                  <a:srgbClr val="000000"/>
                </a:solidFill>
              </a:rPr>
              <a:pPr>
                <a:defRPr/>
              </a:pPr>
              <a:t>‹N›</a:t>
            </a:fld>
            <a:endParaRPr lang="ca-ES">
              <a:solidFill>
                <a:srgbClr val="000000"/>
              </a:solidFill>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B0B2FEC-360B-4C96-A024-DDB0D0233118}" type="slidenum">
              <a:rPr lang="ca-ES">
                <a:solidFill>
                  <a:srgbClr val="000000"/>
                </a:solidFill>
              </a:rPr>
              <a:pPr>
                <a:defRPr/>
              </a:pPr>
              <a:t>‹N›</a:t>
            </a:fld>
            <a:endParaRPr lang="ca-ES">
              <a:solidFill>
                <a:srgbClr val="000000"/>
              </a:solidFill>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DA5F9EE-E763-4F73-9B7C-8FCDA7459EA4}" type="slidenum">
              <a:rPr lang="ca-ES">
                <a:solidFill>
                  <a:srgbClr val="000000"/>
                </a:solidFill>
              </a:rPr>
              <a:pPr>
                <a:defRPr/>
              </a:pPr>
              <a:t>‹N›</a:t>
            </a:fld>
            <a:endParaRPr lang="ca-ES">
              <a:solidFill>
                <a:srgbClr val="000000"/>
              </a:solidFill>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8D6CF61-B701-49C8-9C22-C3C1A00711EB}" type="slidenum">
              <a:rPr lang="ca-ES">
                <a:solidFill>
                  <a:srgbClr val="000000"/>
                </a:solidFill>
              </a:rPr>
              <a:pPr>
                <a:defRPr/>
              </a:pPr>
              <a:t>‹N›</a:t>
            </a:fld>
            <a:endParaRPr lang="ca-ES">
              <a:solidFill>
                <a:srgbClr val="000000"/>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5E96C321-E9BA-4C19-B68C-AA425434CE2B}" type="slidenum">
              <a:rPr lang="it-IT"/>
              <a:pPr>
                <a:defRPr/>
              </a:pPr>
              <a:t>‹N›</a:t>
            </a:fld>
            <a:endParaRPr lang="it-IT"/>
          </a:p>
        </p:txBody>
      </p:sp>
    </p:spTree>
  </p:cSld>
  <p:clrMapOvr>
    <a:masterClrMapping/>
  </p:clrMapOvr>
  <p:transition spd="med">
    <p:dissolv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540657A-8F28-48C8-9E6B-96940FD529B2}" type="slidenum">
              <a:rPr lang="ca-ES">
                <a:solidFill>
                  <a:srgbClr val="000000"/>
                </a:solidFill>
              </a:rPr>
              <a:pPr>
                <a:defRPr/>
              </a:pPr>
              <a:t>‹N›</a:t>
            </a:fld>
            <a:endParaRPr lang="ca-ES">
              <a:solidFill>
                <a:srgbClr val="000000"/>
              </a:solidFill>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3C55F85-4CB3-4870-9401-9E378859A937}" type="slidenum">
              <a:rPr lang="ca-ES">
                <a:solidFill>
                  <a:srgbClr val="000000"/>
                </a:solidFill>
              </a:rPr>
              <a:pPr>
                <a:defRPr/>
              </a:pPr>
              <a:t>‹N›</a:t>
            </a:fld>
            <a:endParaRPr lang="ca-ES">
              <a:solidFill>
                <a:srgbClr val="000000"/>
              </a:solidFill>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E36B4C5-F52A-4A43-A4A4-2E987B08C5B7}" type="slidenum">
              <a:rPr lang="ca-ES">
                <a:solidFill>
                  <a:srgbClr val="000000"/>
                </a:solidFill>
              </a:rPr>
              <a:pPr>
                <a:defRPr/>
              </a:pPr>
              <a:t>‹N›</a:t>
            </a:fld>
            <a:endParaRPr lang="ca-ES">
              <a:solidFill>
                <a:srgbClr val="000000"/>
              </a:solidFill>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E164566-74F5-4244-9444-A3AC58BBB8EE}" type="slidenum">
              <a:rPr lang="ca-ES">
                <a:solidFill>
                  <a:srgbClr val="000000"/>
                </a:solidFill>
              </a:rPr>
              <a:pPr>
                <a:defRPr/>
              </a:pPr>
              <a:t>‹N›</a:t>
            </a:fld>
            <a:endParaRPr lang="ca-ES">
              <a:solidFill>
                <a:srgbClr val="000000"/>
              </a:solidFill>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E10237-17C8-442F-B9A8-086551A7EC8E}" type="slidenum">
              <a:rPr lang="ca-ES">
                <a:solidFill>
                  <a:srgbClr val="000000"/>
                </a:solidFill>
              </a:rPr>
              <a:pPr>
                <a:defRPr/>
              </a:pPr>
              <a:t>‹N›</a:t>
            </a:fld>
            <a:endParaRPr lang="ca-ES">
              <a:solidFill>
                <a:srgbClr val="000000"/>
              </a:solidFill>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58BC90-7561-4110-96FB-A50EE95D4DB3}" type="slidenum">
              <a:rPr lang="it-IT">
                <a:solidFill>
                  <a:srgbClr val="000000"/>
                </a:solidFill>
              </a:rPr>
              <a:pPr>
                <a:defRPr/>
              </a:pPr>
              <a:t>‹N›</a:t>
            </a:fld>
            <a:endParaRPr lang="it-IT">
              <a:solidFill>
                <a:srgbClr val="000000"/>
              </a:solidFill>
            </a:endParaRPr>
          </a:p>
        </p:txBody>
      </p:sp>
    </p:spTree>
  </p:cSld>
  <p:clrMapOvr>
    <a:masterClrMapping/>
  </p:clrMapOvr>
  <p:transition spd="med">
    <p:dissolv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7994ABD-7725-40F6-9309-33EBBC3896F7}" type="slidenum">
              <a:rPr lang="it-IT">
                <a:solidFill>
                  <a:srgbClr val="000000"/>
                </a:solidFill>
              </a:rPr>
              <a:pPr>
                <a:defRPr/>
              </a:pPr>
              <a:t>‹N›</a:t>
            </a:fld>
            <a:endParaRPr lang="it-IT">
              <a:solidFill>
                <a:srgbClr val="000000"/>
              </a:solidFill>
            </a:endParaRPr>
          </a:p>
        </p:txBody>
      </p:sp>
    </p:spTree>
  </p:cSld>
  <p:clrMapOvr>
    <a:masterClrMapping/>
  </p:clrMapOvr>
  <p:transition spd="med">
    <p:dissolv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A26040-532A-4237-9752-EFD74AE34D51}" type="slidenum">
              <a:rPr lang="it-IT">
                <a:solidFill>
                  <a:srgbClr val="000000"/>
                </a:solidFill>
              </a:rPr>
              <a:pPr>
                <a:defRPr/>
              </a:pPr>
              <a:t>‹N›</a:t>
            </a:fld>
            <a:endParaRPr lang="it-IT">
              <a:solidFill>
                <a:srgbClr val="000000"/>
              </a:solidFill>
            </a:endParaRPr>
          </a:p>
        </p:txBody>
      </p:sp>
    </p:spTree>
  </p:cSld>
  <p:clrMapOvr>
    <a:masterClrMapping/>
  </p:clrMapOvr>
  <p:transition spd="med">
    <p:dissolv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A297982-0775-4C75-9541-75816B61D7FA}" type="slidenum">
              <a:rPr lang="it-IT">
                <a:solidFill>
                  <a:srgbClr val="000000"/>
                </a:solidFill>
              </a:rPr>
              <a:pPr>
                <a:defRPr/>
              </a:pPr>
              <a:t>‹N›</a:t>
            </a:fld>
            <a:endParaRPr lang="it-IT">
              <a:solidFill>
                <a:srgbClr val="000000"/>
              </a:solidFill>
            </a:endParaRPr>
          </a:p>
        </p:txBody>
      </p:sp>
    </p:spTree>
  </p:cSld>
  <p:clrMapOvr>
    <a:masterClrMapping/>
  </p:clrMapOvr>
  <p:transition spd="med">
    <p:dissolv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E4F419D-5E7D-4569-9039-C22C13F6BE60}" type="slidenum">
              <a:rPr lang="it-IT">
                <a:solidFill>
                  <a:srgbClr val="000000"/>
                </a:solidFill>
              </a:rPr>
              <a:pPr>
                <a:defRPr/>
              </a:pPr>
              <a:t>‹N›</a:t>
            </a:fld>
            <a:endParaRPr lang="it-IT">
              <a:solidFill>
                <a:srgbClr val="000000"/>
              </a:solidFill>
            </a:endParaRPr>
          </a:p>
        </p:txBody>
      </p:sp>
    </p:spTree>
  </p:cSld>
  <p:clrMapOvr>
    <a:masterClrMapping/>
  </p:clrMapOvr>
  <p:transition spd="med">
    <p:dissolv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742CEA93-BFDE-4D7C-8460-A02209A1055D}" type="slidenum">
              <a:rPr lang="it-IT"/>
              <a:pPr>
                <a:defRPr/>
              </a:pPr>
              <a:t>‹N›</a:t>
            </a:fld>
            <a:endParaRPr lang="it-IT"/>
          </a:p>
        </p:txBody>
      </p:sp>
    </p:spTree>
  </p:cSld>
  <p:clrMapOvr>
    <a:masterClrMapping/>
  </p:clrMapOvr>
  <p:transition spd="med">
    <p:dissolv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F05CD39-7B70-4C70-B72C-BC4B7F4BDD3E}" type="slidenum">
              <a:rPr lang="it-IT">
                <a:solidFill>
                  <a:srgbClr val="000000"/>
                </a:solidFill>
              </a:rPr>
              <a:pPr>
                <a:defRPr/>
              </a:pPr>
              <a:t>‹N›</a:t>
            </a:fld>
            <a:endParaRPr lang="it-IT">
              <a:solidFill>
                <a:srgbClr val="000000"/>
              </a:solidFill>
            </a:endParaRPr>
          </a:p>
        </p:txBody>
      </p:sp>
    </p:spTree>
  </p:cSld>
  <p:clrMapOvr>
    <a:masterClrMapping/>
  </p:clrMapOvr>
  <p:transition spd="med">
    <p:dissolv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13C8A95-472B-402C-B830-B10C4FF4D6CE}" type="slidenum">
              <a:rPr lang="it-IT">
                <a:solidFill>
                  <a:srgbClr val="000000"/>
                </a:solidFill>
              </a:rPr>
              <a:pPr>
                <a:defRPr/>
              </a:pPr>
              <a:t>‹N›</a:t>
            </a:fld>
            <a:endParaRPr lang="it-IT">
              <a:solidFill>
                <a:srgbClr val="000000"/>
              </a:solidFill>
            </a:endParaRPr>
          </a:p>
        </p:txBody>
      </p:sp>
    </p:spTree>
  </p:cSld>
  <p:clrMapOvr>
    <a:masterClrMapping/>
  </p:clrMapOvr>
  <p:transition spd="med">
    <p:dissolv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9526C69-D28D-47BD-9A29-B5B610C3ED75}" type="slidenum">
              <a:rPr lang="it-IT">
                <a:solidFill>
                  <a:srgbClr val="000000"/>
                </a:solidFill>
              </a:rPr>
              <a:pPr>
                <a:defRPr/>
              </a:pPr>
              <a:t>‹N›</a:t>
            </a:fld>
            <a:endParaRPr lang="it-IT">
              <a:solidFill>
                <a:srgbClr val="000000"/>
              </a:solidFill>
            </a:endParaRPr>
          </a:p>
        </p:txBody>
      </p:sp>
    </p:spTree>
  </p:cSld>
  <p:clrMapOvr>
    <a:masterClrMapping/>
  </p:clrMapOvr>
  <p:transition spd="med">
    <p:dissolv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3AAE7A0-1296-487C-ABCB-FFDAE51A6D0A}" type="slidenum">
              <a:rPr lang="it-IT">
                <a:solidFill>
                  <a:srgbClr val="000000"/>
                </a:solidFill>
              </a:rPr>
              <a:pPr>
                <a:defRPr/>
              </a:pPr>
              <a:t>‹N›</a:t>
            </a:fld>
            <a:endParaRPr lang="it-IT">
              <a:solidFill>
                <a:srgbClr val="000000"/>
              </a:solidFill>
            </a:endParaRPr>
          </a:p>
        </p:txBody>
      </p:sp>
    </p:spTree>
  </p:cSld>
  <p:clrMapOvr>
    <a:masterClrMapping/>
  </p:clrMapOvr>
  <p:transition spd="med">
    <p:dissolv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B66425F-0BA1-4E40-A01E-F0C89AEB5665}" type="slidenum">
              <a:rPr lang="it-IT">
                <a:solidFill>
                  <a:srgbClr val="000000"/>
                </a:solidFill>
              </a:rPr>
              <a:pPr>
                <a:defRPr/>
              </a:pPr>
              <a:t>‹N›</a:t>
            </a:fld>
            <a:endParaRPr lang="it-IT">
              <a:solidFill>
                <a:srgbClr val="000000"/>
              </a:solidFill>
            </a:endParaRPr>
          </a:p>
        </p:txBody>
      </p:sp>
    </p:spTree>
  </p:cSld>
  <p:clrMapOvr>
    <a:masterClrMapping/>
  </p:clrMapOvr>
  <p:transition spd="med">
    <p:dissolv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F4740E5-3D7D-469E-B217-296482EF8259}" type="slidenum">
              <a:rPr lang="it-IT">
                <a:solidFill>
                  <a:srgbClr val="000000"/>
                </a:solidFill>
              </a:rPr>
              <a:pPr>
                <a:defRPr/>
              </a:pPr>
              <a:t>‹N›</a:t>
            </a:fld>
            <a:endParaRPr lang="it-IT">
              <a:solidFill>
                <a:srgbClr val="000000"/>
              </a:solidFill>
            </a:endParaRPr>
          </a:p>
        </p:txBody>
      </p:sp>
    </p:spTree>
  </p:cSld>
  <p:clrMapOvr>
    <a:masterClrMapping/>
  </p:clrMapOvr>
  <p:transition spd="med">
    <p:dissolv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4B3E2A54-518C-40BE-9A9B-8CAF9F5104C4}" type="datetimeFigureOut">
              <a:rPr lang="it-IT">
                <a:solidFill>
                  <a:prstClr val="black">
                    <a:tint val="75000"/>
                  </a:prstClr>
                </a:solidFill>
              </a:rPr>
              <a:pPr>
                <a:defRPr/>
              </a:pPr>
              <a:t>27/11/2019</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E7D1787E-ECAC-49C3-BF9C-4194C2CEA7EC}"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AB17346E-196A-43FA-A28B-8CCA003680D3}" type="datetimeFigureOut">
              <a:rPr lang="it-IT">
                <a:solidFill>
                  <a:prstClr val="black">
                    <a:tint val="75000"/>
                  </a:prstClr>
                </a:solidFill>
              </a:rPr>
              <a:pPr>
                <a:defRPr/>
              </a:pPr>
              <a:t>27/11/2019</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85AA67F2-8704-4308-B3C0-F69BECF45624}"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406071D3-3404-422E-8661-A1614B2A6A5D}" type="datetimeFigureOut">
              <a:rPr lang="it-IT">
                <a:solidFill>
                  <a:prstClr val="black">
                    <a:tint val="75000"/>
                  </a:prstClr>
                </a:solidFill>
              </a:rPr>
              <a:pPr>
                <a:defRPr/>
              </a:pPr>
              <a:t>27/11/2019</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2E7B40E7-5098-40BF-87F6-D809ECE4EAB3}"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012DD706-44F8-4DB6-AF42-2FD2FE5D01D0}" type="datetimeFigureOut">
              <a:rPr lang="it-IT">
                <a:solidFill>
                  <a:prstClr val="black">
                    <a:tint val="75000"/>
                  </a:prstClr>
                </a:solidFill>
              </a:rPr>
              <a:pPr>
                <a:defRPr/>
              </a:pPr>
              <a:t>27/11/2019</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32C13FEE-2B2E-42AB-8150-530B2F58870A}"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0D5C7AA4-8B2C-45C5-B0C1-C3F1602B2DFF}" type="slidenum">
              <a:rPr lang="it-IT"/>
              <a:pPr>
                <a:defRPr/>
              </a:pPr>
              <a:t>‹N›</a:t>
            </a:fld>
            <a:endParaRPr lang="it-IT"/>
          </a:p>
        </p:txBody>
      </p:sp>
    </p:spTree>
  </p:cSld>
  <p:clrMapOvr>
    <a:masterClrMapping/>
  </p:clrMapOvr>
  <p:transition spd="med">
    <p:dissolv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BCE195B9-627D-4712-8875-D1BE7ABD1F69}" type="datetimeFigureOut">
              <a:rPr lang="it-IT">
                <a:solidFill>
                  <a:prstClr val="black">
                    <a:tint val="75000"/>
                  </a:prstClr>
                </a:solidFill>
              </a:rPr>
              <a:pPr>
                <a:defRPr/>
              </a:pPr>
              <a:t>27/11/2019</a:t>
            </a:fld>
            <a:endParaRPr lang="it-IT">
              <a:solidFill>
                <a:prstClr val="black">
                  <a:tint val="75000"/>
                </a:prstClr>
              </a:solidFill>
            </a:endParaRPr>
          </a:p>
        </p:txBody>
      </p:sp>
      <p:sp>
        <p:nvSpPr>
          <p:cNvPr id="8"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9" name="Segnaposto numero diapositiva 5"/>
          <p:cNvSpPr>
            <a:spLocks noGrp="1"/>
          </p:cNvSpPr>
          <p:nvPr>
            <p:ph type="sldNum" sz="quarter" idx="12"/>
          </p:nvPr>
        </p:nvSpPr>
        <p:spPr/>
        <p:txBody>
          <a:bodyPr/>
          <a:lstStyle>
            <a:lvl1pPr>
              <a:defRPr/>
            </a:lvl1pPr>
          </a:lstStyle>
          <a:p>
            <a:pPr>
              <a:defRPr/>
            </a:pPr>
            <a:fld id="{C0CB7068-F709-4181-944F-F734CE607747}"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0B438F76-A877-4655-BA95-8FA615CE1888}" type="datetimeFigureOut">
              <a:rPr lang="it-IT">
                <a:solidFill>
                  <a:prstClr val="black">
                    <a:tint val="75000"/>
                  </a:prstClr>
                </a:solidFill>
              </a:rPr>
              <a:pPr>
                <a:defRPr/>
              </a:pPr>
              <a:t>27/11/2019</a:t>
            </a:fld>
            <a:endParaRPr lang="it-IT">
              <a:solidFill>
                <a:prstClr val="black">
                  <a:tint val="75000"/>
                </a:prstClr>
              </a:solidFill>
            </a:endParaRPr>
          </a:p>
        </p:txBody>
      </p:sp>
      <p:sp>
        <p:nvSpPr>
          <p:cNvPr id="4"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5" name="Segnaposto numero diapositiva 5"/>
          <p:cNvSpPr>
            <a:spLocks noGrp="1"/>
          </p:cNvSpPr>
          <p:nvPr>
            <p:ph type="sldNum" sz="quarter" idx="12"/>
          </p:nvPr>
        </p:nvSpPr>
        <p:spPr/>
        <p:txBody>
          <a:bodyPr/>
          <a:lstStyle>
            <a:lvl1pPr>
              <a:defRPr/>
            </a:lvl1pPr>
          </a:lstStyle>
          <a:p>
            <a:pPr>
              <a:defRPr/>
            </a:pPr>
            <a:fld id="{D4C96487-DE15-4B93-8116-D3DBC354D8CB}"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20F3BB4D-D73E-4AA4-B51D-D993409C6A1B}" type="datetimeFigureOut">
              <a:rPr lang="it-IT">
                <a:solidFill>
                  <a:prstClr val="black">
                    <a:tint val="75000"/>
                  </a:prstClr>
                </a:solidFill>
              </a:rPr>
              <a:pPr>
                <a:defRPr/>
              </a:pPr>
              <a:t>27/11/2019</a:t>
            </a:fld>
            <a:endParaRPr lang="it-IT">
              <a:solidFill>
                <a:prstClr val="black">
                  <a:tint val="75000"/>
                </a:prstClr>
              </a:solidFill>
            </a:endParaRPr>
          </a:p>
        </p:txBody>
      </p:sp>
      <p:sp>
        <p:nvSpPr>
          <p:cNvPr id="3"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4" name="Segnaposto numero diapositiva 5"/>
          <p:cNvSpPr>
            <a:spLocks noGrp="1"/>
          </p:cNvSpPr>
          <p:nvPr>
            <p:ph type="sldNum" sz="quarter" idx="12"/>
          </p:nvPr>
        </p:nvSpPr>
        <p:spPr/>
        <p:txBody>
          <a:bodyPr/>
          <a:lstStyle>
            <a:lvl1pPr>
              <a:defRPr/>
            </a:lvl1pPr>
          </a:lstStyle>
          <a:p>
            <a:pPr>
              <a:defRPr/>
            </a:pPr>
            <a:fld id="{556FC9A4-FCEA-4232-A0EF-B7C9DB6818E2}"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8EA83187-777E-4ACF-9EA8-6582EEE2B81C}" type="datetimeFigureOut">
              <a:rPr lang="it-IT">
                <a:solidFill>
                  <a:prstClr val="black">
                    <a:tint val="75000"/>
                  </a:prstClr>
                </a:solidFill>
              </a:rPr>
              <a:pPr>
                <a:defRPr/>
              </a:pPr>
              <a:t>27/11/2019</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2B468291-C799-4155-AB2F-6FE2F54BB29B}"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62999E81-04BB-4467-A195-E550788DCE89}" type="datetimeFigureOut">
              <a:rPr lang="it-IT">
                <a:solidFill>
                  <a:prstClr val="black">
                    <a:tint val="75000"/>
                  </a:prstClr>
                </a:solidFill>
              </a:rPr>
              <a:pPr>
                <a:defRPr/>
              </a:pPr>
              <a:t>27/11/2019</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D463DE59-D2F4-44F3-8B7E-F2920BC13FBB}"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887E8D6F-41AF-4506-89DB-6EF7F7B2D704}" type="datetimeFigureOut">
              <a:rPr lang="it-IT">
                <a:solidFill>
                  <a:prstClr val="black">
                    <a:tint val="75000"/>
                  </a:prstClr>
                </a:solidFill>
              </a:rPr>
              <a:pPr>
                <a:defRPr/>
              </a:pPr>
              <a:t>27/11/2019</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6D56A8C8-DFE4-4E49-9E63-D420CEF9A79F}"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134CA42F-77C8-4460-B43A-DBEA137C6DD1}" type="datetimeFigureOut">
              <a:rPr lang="it-IT">
                <a:solidFill>
                  <a:prstClr val="black">
                    <a:tint val="75000"/>
                  </a:prstClr>
                </a:solidFill>
              </a:rPr>
              <a:pPr>
                <a:defRPr/>
              </a:pPr>
              <a:t>27/11/2019</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F1087EB5-00FF-44C5-8251-9E76D1EA2A78}"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5C80A366-6DAE-4017-987D-A421F0CAF115}" type="slidenum">
              <a:rPr lang="it-IT"/>
              <a:pPr>
                <a:defRPr/>
              </a:pPr>
              <a:t>‹N›</a:t>
            </a:fld>
            <a:endParaRPr lang="it-IT"/>
          </a:p>
        </p:txBody>
      </p:sp>
    </p:spTree>
  </p:cSld>
  <p:clrMapOvr>
    <a:masterClrMapping/>
  </p:clrMapOvr>
  <p:transition spd="med">
    <p:dissolv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C7F391D2-9549-4DCE-885D-5A451A011888}" type="slidenum">
              <a:rPr lang="it-IT"/>
              <a:pPr>
                <a:defRPr/>
              </a:pPr>
              <a:t>‹N›</a:t>
            </a:fld>
            <a:endParaRPr lang="it-IT"/>
          </a:p>
        </p:txBody>
      </p:sp>
    </p:spTree>
  </p:cSld>
  <p:clrMapOvr>
    <a:masterClrMapping/>
  </p:clrMapOvr>
  <p:transition spd="med">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p:txBody>
          <a:bodyPr/>
          <a:lstStyle>
            <a:lvl1pPr>
              <a:defRPr/>
            </a:lvl1pPr>
          </a:lstStyle>
          <a:p>
            <a:pPr>
              <a:defRPr/>
            </a:pPr>
            <a:endParaRPr lang="it-IT"/>
          </a:p>
        </p:txBody>
      </p:sp>
      <p:sp>
        <p:nvSpPr>
          <p:cNvPr id="5" name="Rectangle 5"/>
          <p:cNvSpPr>
            <a:spLocks noGrp="1" noChangeArrowheads="1"/>
          </p:cNvSpPr>
          <p:nvPr>
            <p:ph type="ftr" sz="quarter" idx="11"/>
          </p:nvPr>
        </p:nvSpPr>
        <p:spPr/>
        <p:txBody>
          <a:bodyPr/>
          <a:lstStyle>
            <a:lvl1pPr>
              <a:defRPr/>
            </a:lvl1pPr>
          </a:lstStyle>
          <a:p>
            <a:pPr>
              <a:defRPr/>
            </a:pPr>
            <a:endParaRPr lang="it-IT"/>
          </a:p>
        </p:txBody>
      </p:sp>
      <p:sp>
        <p:nvSpPr>
          <p:cNvPr id="6" name="Rectangle 6"/>
          <p:cNvSpPr>
            <a:spLocks noGrp="1" noChangeArrowheads="1"/>
          </p:cNvSpPr>
          <p:nvPr>
            <p:ph type="sldNum" sz="quarter" idx="12"/>
          </p:nvPr>
        </p:nvSpPr>
        <p:spPr/>
        <p:txBody>
          <a:bodyPr/>
          <a:lstStyle>
            <a:lvl1pPr>
              <a:defRPr/>
            </a:lvl1pPr>
          </a:lstStyle>
          <a:p>
            <a:pPr>
              <a:defRPr/>
            </a:pPr>
            <a:fld id="{61D51EEE-16F0-482F-9794-CFD829228ECA}" type="slidenum">
              <a:rPr lang="it-IT"/>
              <a:pPr>
                <a:defRPr/>
              </a:pPr>
              <a:t>‹N›</a:t>
            </a:fld>
            <a:endParaRPr lang="it-IT"/>
          </a:p>
        </p:txBody>
      </p:sp>
    </p:spTree>
  </p:cSld>
  <p:clrMapOvr>
    <a:masterClrMapping/>
  </p:clrMapOvr>
  <p:transition spd="med">
    <p:dissolv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FD305C36-0FDD-41B5-9B04-DF4601DC6D7A}" type="slidenum">
              <a:rPr lang="it-IT"/>
              <a:pPr>
                <a:defRPr/>
              </a:pPr>
              <a:t>‹N›</a:t>
            </a:fld>
            <a:endParaRPr lang="it-IT"/>
          </a:p>
        </p:txBody>
      </p:sp>
    </p:spTree>
  </p:cSld>
  <p:clrMapOvr>
    <a:masterClrMapping/>
  </p:clrMapOvr>
  <p:transition spd="med">
    <p:dissolv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2EDE6192-3809-4A00-80D1-75F8375489C7}" type="slidenum">
              <a:rPr lang="it-IT"/>
              <a:pPr>
                <a:defRPr/>
              </a:pPr>
              <a:t>‹N›</a:t>
            </a:fld>
            <a:endParaRPr lang="it-IT"/>
          </a:p>
        </p:txBody>
      </p:sp>
    </p:spTree>
  </p:cSld>
  <p:clrMapOvr>
    <a:masterClrMapping/>
  </p:clrMapOvr>
  <p:transition spd="med">
    <p:dissolv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6F8B47A5-C402-44B9-9B46-4327003CA428}" type="slidenum">
              <a:rPr lang="it-IT"/>
              <a:pPr>
                <a:defRPr/>
              </a:pPr>
              <a:t>‹N›</a:t>
            </a:fld>
            <a:endParaRPr lang="it-IT"/>
          </a:p>
        </p:txBody>
      </p:sp>
    </p:spTree>
  </p:cSld>
  <p:clrMapOvr>
    <a:masterClrMapping/>
  </p:clrMapOvr>
  <p:transition spd="med">
    <p:dissolv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F728C9BD-CCBE-4A8F-B750-541C8C0ADAB9}" type="slidenum">
              <a:rPr lang="ca-ES"/>
              <a:pPr>
                <a:defRPr/>
              </a:pPr>
              <a:t>‹N›</a:t>
            </a:fld>
            <a:endParaRPr lang="ca-ES"/>
          </a:p>
        </p:txBody>
      </p:sp>
    </p:spTree>
  </p:cSld>
  <p:clrMapOvr>
    <a:masterClrMapping/>
  </p:clrMapOvr>
  <p:transition spd="slow">
    <p:dissolv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293BAB8D-1A56-45C2-86CD-E96C73D3733C}" type="slidenum">
              <a:rPr lang="ca-ES"/>
              <a:pPr>
                <a:defRPr/>
              </a:pPr>
              <a:t>‹N›</a:t>
            </a:fld>
            <a:endParaRPr lang="ca-ES"/>
          </a:p>
        </p:txBody>
      </p:sp>
    </p:spTree>
  </p:cSld>
  <p:clrMapOvr>
    <a:masterClrMapping/>
  </p:clrMapOvr>
  <p:transition spd="slow">
    <p:dissolv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6E0490F5-598E-465D-8635-B7C11E56B2C8}" type="slidenum">
              <a:rPr lang="ca-ES"/>
              <a:pPr>
                <a:defRPr/>
              </a:pPr>
              <a:t>‹N›</a:t>
            </a:fld>
            <a:endParaRPr lang="ca-ES"/>
          </a:p>
        </p:txBody>
      </p:sp>
    </p:spTree>
  </p:cSld>
  <p:clrMapOvr>
    <a:masterClrMapping/>
  </p:clrMapOvr>
  <p:transition spd="slow">
    <p:dissolv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C453676B-D3ED-434E-B7F5-F9B1C9557962}" type="slidenum">
              <a:rPr lang="ca-ES"/>
              <a:pPr>
                <a:defRPr/>
              </a:pPr>
              <a:t>‹N›</a:t>
            </a:fld>
            <a:endParaRPr lang="ca-ES"/>
          </a:p>
        </p:txBody>
      </p:sp>
    </p:spTree>
  </p:cSld>
  <p:clrMapOvr>
    <a:masterClrMapping/>
  </p:clrMapOvr>
  <p:transition spd="slow">
    <p:dissolv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ca-ES"/>
          </a:p>
        </p:txBody>
      </p:sp>
      <p:sp>
        <p:nvSpPr>
          <p:cNvPr id="8" name="Rectangle 5"/>
          <p:cNvSpPr>
            <a:spLocks noGrp="1" noChangeArrowheads="1"/>
          </p:cNvSpPr>
          <p:nvPr>
            <p:ph type="ftr" sz="quarter" idx="11"/>
          </p:nvPr>
        </p:nvSpPr>
        <p:spPr>
          <a:ln/>
        </p:spPr>
        <p:txBody>
          <a:bodyPr/>
          <a:lstStyle>
            <a:lvl1pPr>
              <a:defRPr/>
            </a:lvl1pPr>
          </a:lstStyle>
          <a:p>
            <a:pPr>
              <a:defRPr/>
            </a:pPr>
            <a:endParaRPr lang="ca-ES"/>
          </a:p>
        </p:txBody>
      </p:sp>
      <p:sp>
        <p:nvSpPr>
          <p:cNvPr id="9" name="Rectangle 6"/>
          <p:cNvSpPr>
            <a:spLocks noGrp="1" noChangeArrowheads="1"/>
          </p:cNvSpPr>
          <p:nvPr>
            <p:ph type="sldNum" sz="quarter" idx="12"/>
          </p:nvPr>
        </p:nvSpPr>
        <p:spPr>
          <a:ln/>
        </p:spPr>
        <p:txBody>
          <a:bodyPr/>
          <a:lstStyle>
            <a:lvl1pPr>
              <a:defRPr/>
            </a:lvl1pPr>
          </a:lstStyle>
          <a:p>
            <a:pPr>
              <a:defRPr/>
            </a:pPr>
            <a:fld id="{8C105D7C-F0A2-4346-938B-F53FA74EFD25}" type="slidenum">
              <a:rPr lang="ca-ES"/>
              <a:pPr>
                <a:defRPr/>
              </a:pPr>
              <a:t>‹N›</a:t>
            </a:fld>
            <a:endParaRPr lang="ca-ES"/>
          </a:p>
        </p:txBody>
      </p:sp>
    </p:spTree>
  </p:cSld>
  <p:clrMapOvr>
    <a:masterClrMapping/>
  </p:clrMapOvr>
  <p:transition spd="slow">
    <p:dissolv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ca-ES"/>
          </a:p>
        </p:txBody>
      </p:sp>
      <p:sp>
        <p:nvSpPr>
          <p:cNvPr id="4" name="Rectangle 5"/>
          <p:cNvSpPr>
            <a:spLocks noGrp="1" noChangeArrowheads="1"/>
          </p:cNvSpPr>
          <p:nvPr>
            <p:ph type="ftr" sz="quarter" idx="11"/>
          </p:nvPr>
        </p:nvSpPr>
        <p:spPr>
          <a:ln/>
        </p:spPr>
        <p:txBody>
          <a:bodyPr/>
          <a:lstStyle>
            <a:lvl1pPr>
              <a:defRPr/>
            </a:lvl1pPr>
          </a:lstStyle>
          <a:p>
            <a:pPr>
              <a:defRPr/>
            </a:pPr>
            <a:endParaRPr lang="ca-ES"/>
          </a:p>
        </p:txBody>
      </p:sp>
      <p:sp>
        <p:nvSpPr>
          <p:cNvPr id="5" name="Rectangle 6"/>
          <p:cNvSpPr>
            <a:spLocks noGrp="1" noChangeArrowheads="1"/>
          </p:cNvSpPr>
          <p:nvPr>
            <p:ph type="sldNum" sz="quarter" idx="12"/>
          </p:nvPr>
        </p:nvSpPr>
        <p:spPr>
          <a:ln/>
        </p:spPr>
        <p:txBody>
          <a:bodyPr/>
          <a:lstStyle>
            <a:lvl1pPr>
              <a:defRPr/>
            </a:lvl1pPr>
          </a:lstStyle>
          <a:p>
            <a:pPr>
              <a:defRPr/>
            </a:pPr>
            <a:fld id="{8088A1B8-6B4F-4082-9531-F32945712948}" type="slidenum">
              <a:rPr lang="ca-ES"/>
              <a:pPr>
                <a:defRPr/>
              </a:pPr>
              <a:t>‹N›</a:t>
            </a:fld>
            <a:endParaRPr lang="ca-ES"/>
          </a:p>
        </p:txBody>
      </p:sp>
    </p:spTree>
  </p:cSld>
  <p:clrMapOvr>
    <a:masterClrMapping/>
  </p:clrMapOvr>
  <p:transition spd="slow">
    <p:dissolv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a-ES"/>
          </a:p>
        </p:txBody>
      </p:sp>
      <p:sp>
        <p:nvSpPr>
          <p:cNvPr id="3" name="Rectangle 5"/>
          <p:cNvSpPr>
            <a:spLocks noGrp="1" noChangeArrowheads="1"/>
          </p:cNvSpPr>
          <p:nvPr>
            <p:ph type="ftr" sz="quarter" idx="11"/>
          </p:nvPr>
        </p:nvSpPr>
        <p:spPr>
          <a:ln/>
        </p:spPr>
        <p:txBody>
          <a:bodyPr/>
          <a:lstStyle>
            <a:lvl1pPr>
              <a:defRPr/>
            </a:lvl1pPr>
          </a:lstStyle>
          <a:p>
            <a:pPr>
              <a:defRPr/>
            </a:pPr>
            <a:endParaRPr lang="ca-ES"/>
          </a:p>
        </p:txBody>
      </p:sp>
      <p:sp>
        <p:nvSpPr>
          <p:cNvPr id="4" name="Rectangle 6"/>
          <p:cNvSpPr>
            <a:spLocks noGrp="1" noChangeArrowheads="1"/>
          </p:cNvSpPr>
          <p:nvPr>
            <p:ph type="sldNum" sz="quarter" idx="12"/>
          </p:nvPr>
        </p:nvSpPr>
        <p:spPr>
          <a:ln/>
        </p:spPr>
        <p:txBody>
          <a:bodyPr/>
          <a:lstStyle>
            <a:lvl1pPr>
              <a:defRPr/>
            </a:lvl1pPr>
          </a:lstStyle>
          <a:p>
            <a:pPr>
              <a:defRPr/>
            </a:pPr>
            <a:fld id="{DD5AE47E-D505-4D63-A235-4DADE0434839}" type="slidenum">
              <a:rPr lang="ca-ES"/>
              <a:pPr>
                <a:defRPr/>
              </a:pPr>
              <a:t>‹N›</a:t>
            </a:fld>
            <a:endParaRPr lang="ca-ES"/>
          </a:p>
        </p:txBody>
      </p:sp>
    </p:spTree>
  </p:cSld>
  <p:clrMapOvr>
    <a:masterClrMapping/>
  </p:clrMapOvr>
  <p:transition spd="slow">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p:txBody>
          <a:bodyPr/>
          <a:lstStyle>
            <a:lvl1pPr>
              <a:defRPr/>
            </a:lvl1pPr>
          </a:lstStyle>
          <a:p>
            <a:pPr>
              <a:defRPr/>
            </a:pPr>
            <a:endParaRPr lang="it-IT"/>
          </a:p>
        </p:txBody>
      </p:sp>
      <p:sp>
        <p:nvSpPr>
          <p:cNvPr id="5" name="Rectangle 5"/>
          <p:cNvSpPr>
            <a:spLocks noGrp="1" noChangeArrowheads="1"/>
          </p:cNvSpPr>
          <p:nvPr>
            <p:ph type="ftr" sz="quarter" idx="11"/>
          </p:nvPr>
        </p:nvSpPr>
        <p:spPr/>
        <p:txBody>
          <a:bodyPr/>
          <a:lstStyle>
            <a:lvl1pPr>
              <a:defRPr/>
            </a:lvl1pPr>
          </a:lstStyle>
          <a:p>
            <a:pPr>
              <a:defRPr/>
            </a:pPr>
            <a:endParaRPr lang="it-IT"/>
          </a:p>
        </p:txBody>
      </p:sp>
      <p:sp>
        <p:nvSpPr>
          <p:cNvPr id="6" name="Rectangle 6"/>
          <p:cNvSpPr>
            <a:spLocks noGrp="1" noChangeArrowheads="1"/>
          </p:cNvSpPr>
          <p:nvPr>
            <p:ph type="sldNum" sz="quarter" idx="12"/>
          </p:nvPr>
        </p:nvSpPr>
        <p:spPr/>
        <p:txBody>
          <a:bodyPr/>
          <a:lstStyle>
            <a:lvl1pPr>
              <a:defRPr/>
            </a:lvl1pPr>
          </a:lstStyle>
          <a:p>
            <a:pPr>
              <a:defRPr/>
            </a:pPr>
            <a:fld id="{470FB00A-15B3-4250-93D4-182A91CF64E9}" type="slidenum">
              <a:rPr lang="it-IT"/>
              <a:pPr>
                <a:defRPr/>
              </a:pPr>
              <a:t>‹N›</a:t>
            </a:fld>
            <a:endParaRPr lang="it-IT"/>
          </a:p>
        </p:txBody>
      </p:sp>
    </p:spTree>
  </p:cSld>
  <p:clrMapOvr>
    <a:masterClrMapping/>
  </p:clrMapOvr>
  <p:transition spd="med">
    <p:dissolv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823914F5-4342-4D01-8F7C-6A3BA3753B6C}" type="slidenum">
              <a:rPr lang="ca-ES"/>
              <a:pPr>
                <a:defRPr/>
              </a:pPr>
              <a:t>‹N›</a:t>
            </a:fld>
            <a:endParaRPr lang="ca-ES"/>
          </a:p>
        </p:txBody>
      </p:sp>
    </p:spTree>
  </p:cSld>
  <p:clrMapOvr>
    <a:masterClrMapping/>
  </p:clrMapOvr>
  <p:transition spd="slow">
    <p:dissolv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9B20A06C-95A0-4439-835C-0BA7A4144DC1}" type="slidenum">
              <a:rPr lang="ca-ES"/>
              <a:pPr>
                <a:defRPr/>
              </a:pPr>
              <a:t>‹N›</a:t>
            </a:fld>
            <a:endParaRPr lang="ca-ES"/>
          </a:p>
        </p:txBody>
      </p:sp>
    </p:spTree>
  </p:cSld>
  <p:clrMapOvr>
    <a:masterClrMapping/>
  </p:clrMapOvr>
  <p:transition spd="slow">
    <p:dissolv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4FED15B2-7FDF-42A0-8569-2C45BAE5F153}" type="slidenum">
              <a:rPr lang="ca-ES"/>
              <a:pPr>
                <a:defRPr/>
              </a:pPr>
              <a:t>‹N›</a:t>
            </a:fld>
            <a:endParaRPr lang="ca-ES"/>
          </a:p>
        </p:txBody>
      </p:sp>
    </p:spTree>
  </p:cSld>
  <p:clrMapOvr>
    <a:masterClrMapping/>
  </p:clrMapOvr>
  <p:transition spd="slow">
    <p:dissolv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AA967861-AFBD-48B5-986B-63CC0DA6093D}" type="slidenum">
              <a:rPr lang="ca-ES"/>
              <a:pPr>
                <a:defRPr/>
              </a:pPr>
              <a:t>‹N›</a:t>
            </a:fld>
            <a:endParaRPr lang="ca-ES"/>
          </a:p>
        </p:txBody>
      </p:sp>
    </p:spTree>
  </p:cSld>
  <p:clrMapOvr>
    <a:masterClrMapping/>
  </p:clrMapOvr>
  <p:transition spd="slow">
    <p:dissolv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E8B6123E-9AFB-4090-A627-24FB23AC279C}" type="datetimeFigureOut">
              <a:rPr lang="it-IT"/>
              <a:pPr>
                <a:defRPr/>
              </a:pPr>
              <a:t>27/11/2019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5AEC3456-D475-4550-A2B0-001FD8F5DCFE}" type="slidenum">
              <a:rPr lang="it-IT"/>
              <a:pPr>
                <a:defRPr/>
              </a:pPr>
              <a:t>‹N›</a:t>
            </a:fld>
            <a:endParaRPr lang="it-IT"/>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E355A052-CA1B-4C4A-A314-65437FCB8C48}" type="datetimeFigureOut">
              <a:rPr lang="it-IT"/>
              <a:pPr>
                <a:defRPr/>
              </a:pPr>
              <a:t>27/11/2019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FEA08201-47A4-4CF1-8371-C5956F9D1E6B}" type="slidenum">
              <a:rPr lang="it-IT"/>
              <a:pPr>
                <a:defRPr/>
              </a:pPr>
              <a:t>‹N›</a:t>
            </a:fld>
            <a:endParaRPr lang="it-IT"/>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6F4D7C1F-A25A-4E85-AC2A-AF6DA90108E3}" type="datetimeFigureOut">
              <a:rPr lang="it-IT"/>
              <a:pPr>
                <a:defRPr/>
              </a:pPr>
              <a:t>27/11/2019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F061ED83-0DE9-4FAD-AFC9-19A288B7F7F0}" type="slidenum">
              <a:rPr lang="it-IT"/>
              <a:pPr>
                <a:defRPr/>
              </a:pPr>
              <a:t>‹N›</a:t>
            </a:fld>
            <a:endParaRPr lang="it-IT"/>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83545823-2F33-4D84-8B2A-0A5AB76B50FE}" type="datetimeFigureOut">
              <a:rPr lang="it-IT"/>
              <a:pPr>
                <a:defRPr/>
              </a:pPr>
              <a:t>27/11/2019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1C7885A6-E96C-4462-B272-D9AB26FA23FF}" type="slidenum">
              <a:rPr lang="it-IT"/>
              <a:pPr>
                <a:defRPr/>
              </a:pPr>
              <a:t>‹N›</a:t>
            </a:fld>
            <a:endParaRPr lang="it-IT"/>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B68586AE-B126-48F1-94EB-76D1473B6B36}" type="datetimeFigureOut">
              <a:rPr lang="it-IT"/>
              <a:pPr>
                <a:defRPr/>
              </a:pPr>
              <a:t>27/11/2019</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D011633B-8DB2-45AF-A575-22424F7A74A2}" type="slidenum">
              <a:rPr lang="it-IT"/>
              <a:pPr>
                <a:defRPr/>
              </a:pPr>
              <a:t>‹N›</a:t>
            </a:fld>
            <a:endParaRPr lang="it-IT"/>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5AFB7F63-30D7-4882-939B-C4A3886F2C5F}" type="datetimeFigureOut">
              <a:rPr lang="it-IT"/>
              <a:pPr>
                <a:defRPr/>
              </a:pPr>
              <a:t>27/11/2019</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F37B82AF-1F13-42A6-B499-B5AB3BABBBE7}" type="slidenum">
              <a:rPr lang="it-IT"/>
              <a:pPr>
                <a:defRPr/>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p:txBody>
          <a:bodyPr/>
          <a:lstStyle>
            <a:lvl1pPr>
              <a:defRPr/>
            </a:lvl1pPr>
          </a:lstStyle>
          <a:p>
            <a:pPr>
              <a:defRPr/>
            </a:pPr>
            <a:endParaRPr lang="it-IT"/>
          </a:p>
        </p:txBody>
      </p:sp>
      <p:sp>
        <p:nvSpPr>
          <p:cNvPr id="6" name="Rectangle 5"/>
          <p:cNvSpPr>
            <a:spLocks noGrp="1" noChangeArrowheads="1"/>
          </p:cNvSpPr>
          <p:nvPr>
            <p:ph type="ftr" sz="quarter" idx="11"/>
          </p:nvPr>
        </p:nvSpPr>
        <p:spPr/>
        <p:txBody>
          <a:bodyPr/>
          <a:lstStyle>
            <a:lvl1pPr>
              <a:defRPr/>
            </a:lvl1pPr>
          </a:lstStyle>
          <a:p>
            <a:pPr>
              <a:defRPr/>
            </a:pPr>
            <a:endParaRPr lang="it-IT"/>
          </a:p>
        </p:txBody>
      </p:sp>
      <p:sp>
        <p:nvSpPr>
          <p:cNvPr id="7" name="Rectangle 6"/>
          <p:cNvSpPr>
            <a:spLocks noGrp="1" noChangeArrowheads="1"/>
          </p:cNvSpPr>
          <p:nvPr>
            <p:ph type="sldNum" sz="quarter" idx="12"/>
          </p:nvPr>
        </p:nvSpPr>
        <p:spPr/>
        <p:txBody>
          <a:bodyPr/>
          <a:lstStyle>
            <a:lvl1pPr>
              <a:defRPr/>
            </a:lvl1pPr>
          </a:lstStyle>
          <a:p>
            <a:pPr>
              <a:defRPr/>
            </a:pPr>
            <a:fld id="{B2FCFD87-BFA7-48A8-A688-A07E0F8B9C17}" type="slidenum">
              <a:rPr lang="it-IT"/>
              <a:pPr>
                <a:defRPr/>
              </a:pPr>
              <a:t>‹N›</a:t>
            </a:fld>
            <a:endParaRPr lang="it-IT"/>
          </a:p>
        </p:txBody>
      </p:sp>
    </p:spTree>
  </p:cSld>
  <p:clrMapOvr>
    <a:masterClrMapping/>
  </p:clrMapOvr>
  <p:transition spd="med">
    <p:dissolv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714F56A4-0149-4563-930D-855A7AA12D0B}" type="datetimeFigureOut">
              <a:rPr lang="it-IT"/>
              <a:pPr>
                <a:defRPr/>
              </a:pPr>
              <a:t>27/11/2019</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A9534DA5-37A1-4166-A07D-132969777EE3}" type="slidenum">
              <a:rPr lang="it-IT"/>
              <a:pPr>
                <a:defRPr/>
              </a:pPr>
              <a:t>‹N›</a:t>
            </a:fld>
            <a:endParaRPr lang="it-IT"/>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CD4AB1F1-4D99-40A5-8962-4E6C4A5F5DD2}" type="datetimeFigureOut">
              <a:rPr lang="it-IT"/>
              <a:pPr>
                <a:defRPr/>
              </a:pPr>
              <a:t>27/11/2019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9C97F258-CECB-479C-B2E2-7018EB6490C7}" type="slidenum">
              <a:rPr lang="it-IT"/>
              <a:pPr>
                <a:defRPr/>
              </a:pPr>
              <a:t>‹N›</a:t>
            </a:fld>
            <a:endParaRPr lang="it-IT"/>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FB76AFE9-D909-4840-AF86-72974B5F4329}" type="datetimeFigureOut">
              <a:rPr lang="it-IT"/>
              <a:pPr>
                <a:defRPr/>
              </a:pPr>
              <a:t>27/11/2019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80D4329C-6DD0-4171-9359-DC069A8B53C5}" type="slidenum">
              <a:rPr lang="it-IT"/>
              <a:pPr>
                <a:defRPr/>
              </a:pPr>
              <a:t>‹N›</a:t>
            </a:fld>
            <a:endParaRPr lang="it-IT"/>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F19555A8-AB4D-4BB1-8A8C-194CA7AF7E9A}" type="datetimeFigureOut">
              <a:rPr lang="it-IT"/>
              <a:pPr>
                <a:defRPr/>
              </a:pPr>
              <a:t>27/11/2019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4B64D909-90EA-4236-AAEC-23921B12D17A}" type="slidenum">
              <a:rPr lang="it-IT"/>
              <a:pPr>
                <a:defRPr/>
              </a:pPr>
              <a:t>‹N›</a:t>
            </a:fld>
            <a:endParaRPr lang="it-IT"/>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F514558C-B53A-4B07-BB32-37CA125C161B}" type="datetimeFigureOut">
              <a:rPr lang="it-IT"/>
              <a:pPr>
                <a:defRPr/>
              </a:pPr>
              <a:t>27/11/2019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C0C4220D-FC5F-4401-97D8-15224CE721C4}" type="slidenum">
              <a:rPr lang="it-IT"/>
              <a:pPr>
                <a:defRPr/>
              </a:pPr>
              <a:t>‹N›</a:t>
            </a:fld>
            <a:endParaRPr lang="it-IT"/>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ACBF8EFD-ECAB-49D0-AFF4-E96A65FFC579}" type="datetimeFigureOut">
              <a:rPr lang="it-IT"/>
              <a:pPr>
                <a:defRPr/>
              </a:pPr>
              <a:t>27/11/2019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613FD01F-5132-4C63-8050-4806F8E8B174}" type="slidenum">
              <a:rPr lang="it-IT"/>
              <a:pPr>
                <a:defRPr/>
              </a:pPr>
              <a:t>‹N›</a:t>
            </a:fld>
            <a:endParaRPr lang="it-IT"/>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5290E6C3-BE7D-4B10-A3A1-98C48774A7E9}" type="datetimeFigureOut">
              <a:rPr lang="it-IT"/>
              <a:pPr>
                <a:defRPr/>
              </a:pPr>
              <a:t>27/11/2019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65913277-5986-423C-94F9-F17121745735}" type="slidenum">
              <a:rPr lang="it-IT"/>
              <a:pPr>
                <a:defRPr/>
              </a:pPr>
              <a:t>‹N›</a:t>
            </a:fld>
            <a:endParaRPr lang="it-IT"/>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C6A0CAA6-B843-4DF5-ADFE-1FB936A24051}" type="datetimeFigureOut">
              <a:rPr lang="it-IT"/>
              <a:pPr>
                <a:defRPr/>
              </a:pPr>
              <a:t>27/11/2019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3931490D-A3DD-4E99-9C0A-3E40BFD4B2ED}" type="slidenum">
              <a:rPr lang="it-IT"/>
              <a:pPr>
                <a:defRPr/>
              </a:pPr>
              <a:t>‹N›</a:t>
            </a:fld>
            <a:endParaRPr lang="it-IT"/>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CDD2487D-66ED-4725-87CE-59624815AFBB}" type="datetimeFigureOut">
              <a:rPr lang="it-IT"/>
              <a:pPr>
                <a:defRPr/>
              </a:pPr>
              <a:t>27/11/2019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C3F7B89E-8F3F-4C7A-AAD2-B518C3A13D05}" type="slidenum">
              <a:rPr lang="it-IT"/>
              <a:pPr>
                <a:defRPr/>
              </a:pPr>
              <a:t>‹N›</a:t>
            </a:fld>
            <a:endParaRPr lang="it-IT"/>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ED84F986-52A1-4EE6-8247-633F12A60731}" type="datetimeFigureOut">
              <a:rPr lang="it-IT"/>
              <a:pPr>
                <a:defRPr/>
              </a:pPr>
              <a:t>27/11/2019</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9E4E3580-FA86-49DB-BCD7-08937F4BCEE6}" type="slidenum">
              <a:rPr lang="it-IT"/>
              <a:pPr>
                <a:defRPr/>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p:txBody>
          <a:bodyPr/>
          <a:lstStyle>
            <a:lvl1pPr>
              <a:defRPr/>
            </a:lvl1pPr>
          </a:lstStyle>
          <a:p>
            <a:pPr>
              <a:defRPr/>
            </a:pPr>
            <a:endParaRPr lang="it-IT"/>
          </a:p>
        </p:txBody>
      </p:sp>
      <p:sp>
        <p:nvSpPr>
          <p:cNvPr id="8" name="Rectangle 5"/>
          <p:cNvSpPr>
            <a:spLocks noGrp="1" noChangeArrowheads="1"/>
          </p:cNvSpPr>
          <p:nvPr>
            <p:ph type="ftr" sz="quarter" idx="11"/>
          </p:nvPr>
        </p:nvSpPr>
        <p:spPr/>
        <p:txBody>
          <a:bodyPr/>
          <a:lstStyle>
            <a:lvl1pPr>
              <a:defRPr/>
            </a:lvl1pPr>
          </a:lstStyle>
          <a:p>
            <a:pPr>
              <a:defRPr/>
            </a:pPr>
            <a:endParaRPr lang="it-IT"/>
          </a:p>
        </p:txBody>
      </p:sp>
      <p:sp>
        <p:nvSpPr>
          <p:cNvPr id="9" name="Rectangle 6"/>
          <p:cNvSpPr>
            <a:spLocks noGrp="1" noChangeArrowheads="1"/>
          </p:cNvSpPr>
          <p:nvPr>
            <p:ph type="sldNum" sz="quarter" idx="12"/>
          </p:nvPr>
        </p:nvSpPr>
        <p:spPr/>
        <p:txBody>
          <a:bodyPr/>
          <a:lstStyle>
            <a:lvl1pPr>
              <a:defRPr/>
            </a:lvl1pPr>
          </a:lstStyle>
          <a:p>
            <a:pPr>
              <a:defRPr/>
            </a:pPr>
            <a:fld id="{838DDA67-E912-4CB2-909D-247510E8D828}" type="slidenum">
              <a:rPr lang="it-IT"/>
              <a:pPr>
                <a:defRPr/>
              </a:pPr>
              <a:t>‹N›</a:t>
            </a:fld>
            <a:endParaRPr lang="it-IT"/>
          </a:p>
        </p:txBody>
      </p:sp>
    </p:spTree>
  </p:cSld>
  <p:clrMapOvr>
    <a:masterClrMapping/>
  </p:clrMapOvr>
  <p:transition spd="med">
    <p:dissolv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7D8AB3AB-2454-4522-A670-BD0BC17EB57D}" type="datetimeFigureOut">
              <a:rPr lang="it-IT"/>
              <a:pPr>
                <a:defRPr/>
              </a:pPr>
              <a:t>27/11/2019</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67C1BA97-8AF7-49F4-B7DA-2F4D0467F865}" type="slidenum">
              <a:rPr lang="it-IT"/>
              <a:pPr>
                <a:defRPr/>
              </a:pPr>
              <a:t>‹N›</a:t>
            </a:fld>
            <a:endParaRPr lang="it-IT"/>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5A1ACD62-A9DC-4212-94C2-4857014FC953}" type="datetimeFigureOut">
              <a:rPr lang="it-IT"/>
              <a:pPr>
                <a:defRPr/>
              </a:pPr>
              <a:t>27/11/2019</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CFD269D0-54F0-4C08-B7F6-1310CA8CDCCB}" type="slidenum">
              <a:rPr lang="it-IT"/>
              <a:pPr>
                <a:defRPr/>
              </a:pPr>
              <a:t>‹N›</a:t>
            </a:fld>
            <a:endParaRPr lang="it-IT"/>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0A7EABAC-5467-41B5-AF2D-D8B0AABD873A}" type="datetimeFigureOut">
              <a:rPr lang="it-IT"/>
              <a:pPr>
                <a:defRPr/>
              </a:pPr>
              <a:t>27/11/2019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91A0D443-025C-4B83-8D5F-6732DB69F0DA}" type="slidenum">
              <a:rPr lang="it-IT"/>
              <a:pPr>
                <a:defRPr/>
              </a:pPr>
              <a:t>‹N›</a:t>
            </a:fld>
            <a:endParaRPr lang="it-IT"/>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48F95E67-AEC5-4D13-AF1A-EC9D69C01D2F}" type="datetimeFigureOut">
              <a:rPr lang="it-IT"/>
              <a:pPr>
                <a:defRPr/>
              </a:pPr>
              <a:t>27/11/2019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B5131386-E8B2-4317-9A2B-B5C2D779125C}" type="slidenum">
              <a:rPr lang="it-IT"/>
              <a:pPr>
                <a:defRPr/>
              </a:pPr>
              <a:t>‹N›</a:t>
            </a:fld>
            <a:endParaRPr lang="it-IT"/>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FB9BA2B6-3667-43F4-B8C9-E08E788EA011}" type="datetimeFigureOut">
              <a:rPr lang="it-IT"/>
              <a:pPr>
                <a:defRPr/>
              </a:pPr>
              <a:t>27/11/2019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6FA2D958-9CF8-4FB0-9936-6298F7EA08B7}" type="slidenum">
              <a:rPr lang="it-IT"/>
              <a:pPr>
                <a:defRPr/>
              </a:pPr>
              <a:t>‹N›</a:t>
            </a:fld>
            <a:endParaRPr lang="it-IT"/>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0D4DEC4B-F24F-468E-863C-82F2AB6C3772}" type="datetimeFigureOut">
              <a:rPr lang="it-IT"/>
              <a:pPr>
                <a:defRPr/>
              </a:pPr>
              <a:t>27/11/2019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6B72AECF-036A-4AC4-8F98-D92646A12A81}" type="slidenum">
              <a:rPr lang="it-IT"/>
              <a:pPr>
                <a:defRPr/>
              </a:pPr>
              <a:t>‹N›</a:t>
            </a:fld>
            <a:endParaRPr lang="it-IT"/>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159A8CA3-4F0E-4A4D-88FB-62C987E7F5B3}" type="datetimeFigureOut">
              <a:rPr lang="it-IT"/>
              <a:pPr>
                <a:defRPr/>
              </a:pPr>
              <a:t>27/11/2019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792434EA-2FEF-45AA-BD69-A0B3A387ECED}" type="slidenum">
              <a:rPr lang="it-IT"/>
              <a:pPr>
                <a:defRPr/>
              </a:pPr>
              <a:t>‹N›</a:t>
            </a:fld>
            <a:endParaRPr lang="it-IT"/>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A2DC76C2-F8EA-4E65-8034-BD4CE4E11D9C}" type="datetimeFigureOut">
              <a:rPr lang="it-IT"/>
              <a:pPr>
                <a:defRPr/>
              </a:pPr>
              <a:t>27/11/2019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54C3AFFC-5BBA-42DC-A0A4-F561AA3BE998}" type="slidenum">
              <a:rPr lang="it-IT"/>
              <a:pPr>
                <a:defRPr/>
              </a:pPr>
              <a:t>‹N›</a:t>
            </a:fld>
            <a:endParaRPr lang="it-IT"/>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4E5A8ABB-D6BB-47B2-973A-460BE6BD5396}" type="datetimeFigureOut">
              <a:rPr lang="it-IT"/>
              <a:pPr>
                <a:defRPr/>
              </a:pPr>
              <a:t>27/11/2019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3FBC9E82-3FAB-4535-9213-1FCE11C99775}" type="slidenum">
              <a:rPr lang="it-IT"/>
              <a:pPr>
                <a:defRPr/>
              </a:pPr>
              <a:t>‹N›</a:t>
            </a:fld>
            <a:endParaRPr lang="it-IT"/>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5D002EFE-9D53-4BBB-8C0B-532F36EEFC4D}" type="datetimeFigureOut">
              <a:rPr lang="it-IT"/>
              <a:pPr>
                <a:defRPr/>
              </a:pPr>
              <a:t>27/11/2019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AFF010F2-FC7C-4112-B291-C8FCE0791641}" type="slidenum">
              <a:rPr lang="it-IT"/>
              <a:pPr>
                <a:defRPr/>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p:txBody>
          <a:bodyPr/>
          <a:lstStyle>
            <a:lvl1pPr>
              <a:defRPr/>
            </a:lvl1pPr>
          </a:lstStyle>
          <a:p>
            <a:pPr>
              <a:defRPr/>
            </a:pPr>
            <a:endParaRPr lang="it-IT"/>
          </a:p>
        </p:txBody>
      </p:sp>
      <p:sp>
        <p:nvSpPr>
          <p:cNvPr id="4" name="Rectangle 5"/>
          <p:cNvSpPr>
            <a:spLocks noGrp="1" noChangeArrowheads="1"/>
          </p:cNvSpPr>
          <p:nvPr>
            <p:ph type="ftr" sz="quarter" idx="11"/>
          </p:nvPr>
        </p:nvSpPr>
        <p:spPr/>
        <p:txBody>
          <a:bodyPr/>
          <a:lstStyle>
            <a:lvl1pPr>
              <a:defRPr/>
            </a:lvl1pPr>
          </a:lstStyle>
          <a:p>
            <a:pPr>
              <a:defRPr/>
            </a:pPr>
            <a:endParaRPr lang="it-IT"/>
          </a:p>
        </p:txBody>
      </p:sp>
      <p:sp>
        <p:nvSpPr>
          <p:cNvPr id="5" name="Rectangle 6"/>
          <p:cNvSpPr>
            <a:spLocks noGrp="1" noChangeArrowheads="1"/>
          </p:cNvSpPr>
          <p:nvPr>
            <p:ph type="sldNum" sz="quarter" idx="12"/>
          </p:nvPr>
        </p:nvSpPr>
        <p:spPr/>
        <p:txBody>
          <a:bodyPr/>
          <a:lstStyle>
            <a:lvl1pPr>
              <a:defRPr/>
            </a:lvl1pPr>
          </a:lstStyle>
          <a:p>
            <a:pPr>
              <a:defRPr/>
            </a:pPr>
            <a:fld id="{9C019430-92BE-4A76-A595-B61C025E75CA}" type="slidenum">
              <a:rPr lang="it-IT"/>
              <a:pPr>
                <a:defRPr/>
              </a:pPr>
              <a:t>‹N›</a:t>
            </a:fld>
            <a:endParaRPr lang="it-IT"/>
          </a:p>
        </p:txBody>
      </p:sp>
    </p:spTree>
  </p:cSld>
  <p:clrMapOvr>
    <a:masterClrMapping/>
  </p:clrMapOvr>
  <p:transition spd="med">
    <p:dissolv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4D212C10-9E63-4FFD-9DB0-C94FC5FEA4B3}" type="datetimeFigureOut">
              <a:rPr lang="it-IT"/>
              <a:pPr>
                <a:defRPr/>
              </a:pPr>
              <a:t>27/11/2019</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75757BC2-D060-4E99-90BE-89FFDBC215DF}" type="slidenum">
              <a:rPr lang="it-IT"/>
              <a:pPr>
                <a:defRPr/>
              </a:pPr>
              <a:t>‹N›</a:t>
            </a:fld>
            <a:endParaRPr lang="it-IT"/>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2E007742-32EF-4D68-84F0-4F7F87865B99}" type="datetimeFigureOut">
              <a:rPr lang="it-IT"/>
              <a:pPr>
                <a:defRPr/>
              </a:pPr>
              <a:t>27/11/2019</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0AD48CBF-C083-4815-A24B-3A16EA980F9A}" type="slidenum">
              <a:rPr lang="it-IT"/>
              <a:pPr>
                <a:defRPr/>
              </a:pPr>
              <a:t>‹N›</a:t>
            </a:fld>
            <a:endParaRPr lang="it-IT"/>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CC711EBA-E9F3-475C-B1E8-262E58E7A0BB}" type="datetimeFigureOut">
              <a:rPr lang="it-IT"/>
              <a:pPr>
                <a:defRPr/>
              </a:pPr>
              <a:t>27/11/2019</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EB2A4700-0159-46FB-B91D-6E6F40860BB5}" type="slidenum">
              <a:rPr lang="it-IT"/>
              <a:pPr>
                <a:defRPr/>
              </a:pPr>
              <a:t>‹N›</a:t>
            </a:fld>
            <a:endParaRPr lang="it-IT"/>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F8A92437-5E21-40E0-A256-52E9D710D49C}" type="datetimeFigureOut">
              <a:rPr lang="it-IT"/>
              <a:pPr>
                <a:defRPr/>
              </a:pPr>
              <a:t>27/11/2019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E54D0EC1-FB44-4A69-BDB7-A1299B3951E3}" type="slidenum">
              <a:rPr lang="it-IT"/>
              <a:pPr>
                <a:defRPr/>
              </a:pPr>
              <a:t>‹N›</a:t>
            </a:fld>
            <a:endParaRPr lang="it-IT"/>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CE95AAE3-9B4D-44B7-846F-F7A77672C441}" type="datetimeFigureOut">
              <a:rPr lang="it-IT"/>
              <a:pPr>
                <a:defRPr/>
              </a:pPr>
              <a:t>27/11/2019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D8F5C6AE-2C88-4818-ADB4-0B7A678C1D4D}" type="slidenum">
              <a:rPr lang="it-IT"/>
              <a:pPr>
                <a:defRPr/>
              </a:pPr>
              <a:t>‹N›</a:t>
            </a:fld>
            <a:endParaRPr lang="it-IT"/>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9E3C3F10-96C6-4022-8A30-D81D87B2CC5D}" type="datetimeFigureOut">
              <a:rPr lang="it-IT"/>
              <a:pPr>
                <a:defRPr/>
              </a:pPr>
              <a:t>27/11/2019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3C1AF953-BA5D-4BA3-B262-84E33EC8EB7B}" type="slidenum">
              <a:rPr lang="it-IT"/>
              <a:pPr>
                <a:defRPr/>
              </a:pPr>
              <a:t>‹N›</a:t>
            </a:fld>
            <a:endParaRPr lang="it-IT"/>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A7D664C7-1AE9-48BB-8C2C-00CB5EB264C3}" type="datetimeFigureOut">
              <a:rPr lang="it-IT"/>
              <a:pPr>
                <a:defRPr/>
              </a:pPr>
              <a:t>27/11/2019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8173A76E-475B-4513-9158-A9D13A76F715}" type="slidenum">
              <a:rPr lang="it-IT"/>
              <a:pPr>
                <a:defRPr/>
              </a:pPr>
              <a:t>‹N›</a:t>
            </a:fld>
            <a:endParaRPr lang="it-IT"/>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487A5366-ECFA-4A8A-A562-26199F5EE3E3}" type="datetimeFigureOut">
              <a:rPr lang="it-IT"/>
              <a:pPr>
                <a:defRPr/>
              </a:pPr>
              <a:t>27/11/2019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3C79CF68-33B0-49F8-8B4C-0ECB6358E340}" type="slidenum">
              <a:rPr lang="it-IT"/>
              <a:pPr>
                <a:defRPr/>
              </a:pPr>
              <a:t>‹N›</a:t>
            </a:fld>
            <a:endParaRPr lang="it-IT"/>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CBBA69BF-A169-4A04-8561-66D8F8E4AEAD}" type="datetimeFigureOut">
              <a:rPr lang="it-IT"/>
              <a:pPr>
                <a:defRPr/>
              </a:pPr>
              <a:t>27/11/2019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89421518-FBC5-44CB-88BC-15D3280EC6DF}" type="slidenum">
              <a:rPr lang="it-IT"/>
              <a:pPr>
                <a:defRPr/>
              </a:pPr>
              <a:t>‹N›</a:t>
            </a:fld>
            <a:endParaRPr lang="it-IT"/>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C91949F1-94C9-42E8-AF6F-A36704C152F7}" type="datetimeFigureOut">
              <a:rPr lang="it-IT"/>
              <a:pPr>
                <a:defRPr/>
              </a:pPr>
              <a:t>27/11/2019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F00810B8-C5CF-4668-A137-E340EBE7785F}" type="slidenum">
              <a:rPr lang="it-IT"/>
              <a:pPr>
                <a:defRPr/>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it-IT"/>
          </a:p>
        </p:txBody>
      </p:sp>
      <p:sp>
        <p:nvSpPr>
          <p:cNvPr id="3" name="Rectangle 5"/>
          <p:cNvSpPr>
            <a:spLocks noGrp="1" noChangeArrowheads="1"/>
          </p:cNvSpPr>
          <p:nvPr>
            <p:ph type="ftr" sz="quarter" idx="11"/>
          </p:nvPr>
        </p:nvSpPr>
        <p:spPr/>
        <p:txBody>
          <a:bodyPr/>
          <a:lstStyle>
            <a:lvl1pPr>
              <a:defRPr/>
            </a:lvl1pPr>
          </a:lstStyle>
          <a:p>
            <a:pPr>
              <a:defRPr/>
            </a:pPr>
            <a:endParaRPr lang="it-IT"/>
          </a:p>
        </p:txBody>
      </p:sp>
      <p:sp>
        <p:nvSpPr>
          <p:cNvPr id="4" name="Rectangle 6"/>
          <p:cNvSpPr>
            <a:spLocks noGrp="1" noChangeArrowheads="1"/>
          </p:cNvSpPr>
          <p:nvPr>
            <p:ph type="sldNum" sz="quarter" idx="12"/>
          </p:nvPr>
        </p:nvSpPr>
        <p:spPr/>
        <p:txBody>
          <a:bodyPr/>
          <a:lstStyle>
            <a:lvl1pPr>
              <a:defRPr/>
            </a:lvl1pPr>
          </a:lstStyle>
          <a:p>
            <a:pPr>
              <a:defRPr/>
            </a:pPr>
            <a:fld id="{5B2F116D-C6B1-404A-931E-B9DF4938162E}" type="slidenum">
              <a:rPr lang="it-IT"/>
              <a:pPr>
                <a:defRPr/>
              </a:pPr>
              <a:t>‹N›</a:t>
            </a:fld>
            <a:endParaRPr lang="it-IT"/>
          </a:p>
        </p:txBody>
      </p:sp>
    </p:spTree>
  </p:cSld>
  <p:clrMapOvr>
    <a:masterClrMapping/>
  </p:clrMapOvr>
  <p:transition spd="med">
    <p:dissolv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0B1CDBC3-688F-4D47-9D6F-AEF0B9FB8B24}" type="datetimeFigureOut">
              <a:rPr lang="it-IT"/>
              <a:pPr>
                <a:defRPr/>
              </a:pPr>
              <a:t>27/11/2019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91629B0A-CF64-4CFE-B6D6-4829DD2B02C8}" type="slidenum">
              <a:rPr lang="it-IT"/>
              <a:pPr>
                <a:defRPr/>
              </a:pPr>
              <a:t>‹N›</a:t>
            </a:fld>
            <a:endParaRPr lang="it-IT"/>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AD755FAC-6058-4C94-A09B-FDA6806330C3}" type="datetimeFigureOut">
              <a:rPr lang="it-IT"/>
              <a:pPr>
                <a:defRPr/>
              </a:pPr>
              <a:t>27/11/2019</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987C455C-60EF-4D74-894A-BCD4E301F6D7}" type="slidenum">
              <a:rPr lang="it-IT"/>
              <a:pPr>
                <a:defRPr/>
              </a:pPr>
              <a:t>‹N›</a:t>
            </a:fld>
            <a:endParaRPr lang="it-IT"/>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2446CDC9-3660-49F0-A5A3-9A4FD0FB7608}" type="datetimeFigureOut">
              <a:rPr lang="it-IT"/>
              <a:pPr>
                <a:defRPr/>
              </a:pPr>
              <a:t>27/11/2019</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C7A278F7-7539-47D7-9053-047FB6DBA014}" type="slidenum">
              <a:rPr lang="it-IT"/>
              <a:pPr>
                <a:defRPr/>
              </a:pPr>
              <a:t>‹N›</a:t>
            </a:fld>
            <a:endParaRPr lang="it-IT"/>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847EA01A-F6E7-4C1D-89C7-70975197E5BE}" type="datetimeFigureOut">
              <a:rPr lang="it-IT"/>
              <a:pPr>
                <a:defRPr/>
              </a:pPr>
              <a:t>27/11/2019</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51295E1E-AC65-402C-9BCF-0FCF338F0993}" type="slidenum">
              <a:rPr lang="it-IT"/>
              <a:pPr>
                <a:defRPr/>
              </a:pPr>
              <a:t>‹N›</a:t>
            </a:fld>
            <a:endParaRPr lang="it-IT"/>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BDBC21D8-D981-478E-8E51-709B2EE4F2CB}" type="datetimeFigureOut">
              <a:rPr lang="it-IT"/>
              <a:pPr>
                <a:defRPr/>
              </a:pPr>
              <a:t>27/11/2019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DD5FAD08-8E78-447D-B232-E9B759EB8805}" type="slidenum">
              <a:rPr lang="it-IT"/>
              <a:pPr>
                <a:defRPr/>
              </a:pPr>
              <a:t>‹N›</a:t>
            </a:fld>
            <a:endParaRPr lang="it-IT"/>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C002A954-00DD-4B1E-96C0-3E975C42B7C5}" type="datetimeFigureOut">
              <a:rPr lang="it-IT"/>
              <a:pPr>
                <a:defRPr/>
              </a:pPr>
              <a:t>27/11/2019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53EEDBCC-8E4D-4C44-9C13-862FA2F3A1C2}" type="slidenum">
              <a:rPr lang="it-IT"/>
              <a:pPr>
                <a:defRPr/>
              </a:pPr>
              <a:t>‹N›</a:t>
            </a:fld>
            <a:endParaRPr lang="it-IT"/>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9585DA90-11B2-427A-AC54-244075B4305A}" type="datetimeFigureOut">
              <a:rPr lang="it-IT"/>
              <a:pPr>
                <a:defRPr/>
              </a:pPr>
              <a:t>27/11/2019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790EA591-0214-462B-BD2F-AFB31750B9C8}" type="slidenum">
              <a:rPr lang="it-IT"/>
              <a:pPr>
                <a:defRPr/>
              </a:pPr>
              <a:t>‹N›</a:t>
            </a:fld>
            <a:endParaRPr lang="it-IT"/>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CED56578-1C4C-4649-9BD3-E3AABE832B62}" type="datetimeFigureOut">
              <a:rPr lang="it-IT"/>
              <a:pPr>
                <a:defRPr/>
              </a:pPr>
              <a:t>27/11/2019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7FE8BD18-19EB-48E1-AB51-5C564A19BBC7}" type="slidenum">
              <a:rPr lang="it-IT"/>
              <a:pPr>
                <a:defRPr/>
              </a:pPr>
              <a:t>‹N›</a:t>
            </a:fld>
            <a:endParaRPr lang="it-IT"/>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4605C65B-8080-4802-B1BD-F03B8658A5F2}" type="datetimeFigureOut">
              <a:rPr lang="it-IT"/>
              <a:pPr>
                <a:defRPr/>
              </a:pPr>
              <a:t>27/11/2019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36A4B8CD-8CBC-4180-9F85-03BB3179652C}" type="slidenum">
              <a:rPr lang="it-IT"/>
              <a:pPr>
                <a:defRPr/>
              </a:pPr>
              <a:t>‹N›</a:t>
            </a:fld>
            <a:endParaRPr lang="it-IT"/>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6DF77817-5B63-4764-929B-FA7173296D74}" type="datetimeFigureOut">
              <a:rPr lang="it-IT"/>
              <a:pPr>
                <a:defRPr/>
              </a:pPr>
              <a:t>27/11/2019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3123D552-3BA4-4D51-89B3-2708CDC45976}" type="slidenum">
              <a:rPr lang="it-IT"/>
              <a:pPr>
                <a:defRPr/>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p:txBody>
          <a:bodyPr/>
          <a:lstStyle>
            <a:lvl1pPr>
              <a:defRPr/>
            </a:lvl1pPr>
          </a:lstStyle>
          <a:p>
            <a:pPr>
              <a:defRPr/>
            </a:pPr>
            <a:endParaRPr lang="it-IT"/>
          </a:p>
        </p:txBody>
      </p:sp>
      <p:sp>
        <p:nvSpPr>
          <p:cNvPr id="6" name="Rectangle 5"/>
          <p:cNvSpPr>
            <a:spLocks noGrp="1" noChangeArrowheads="1"/>
          </p:cNvSpPr>
          <p:nvPr>
            <p:ph type="ftr" sz="quarter" idx="11"/>
          </p:nvPr>
        </p:nvSpPr>
        <p:spPr/>
        <p:txBody>
          <a:bodyPr/>
          <a:lstStyle>
            <a:lvl1pPr>
              <a:defRPr/>
            </a:lvl1pPr>
          </a:lstStyle>
          <a:p>
            <a:pPr>
              <a:defRPr/>
            </a:pPr>
            <a:endParaRPr lang="it-IT"/>
          </a:p>
        </p:txBody>
      </p:sp>
      <p:sp>
        <p:nvSpPr>
          <p:cNvPr id="7" name="Rectangle 6"/>
          <p:cNvSpPr>
            <a:spLocks noGrp="1" noChangeArrowheads="1"/>
          </p:cNvSpPr>
          <p:nvPr>
            <p:ph type="sldNum" sz="quarter" idx="12"/>
          </p:nvPr>
        </p:nvSpPr>
        <p:spPr/>
        <p:txBody>
          <a:bodyPr/>
          <a:lstStyle>
            <a:lvl1pPr>
              <a:defRPr/>
            </a:lvl1pPr>
          </a:lstStyle>
          <a:p>
            <a:pPr>
              <a:defRPr/>
            </a:pPr>
            <a:fld id="{80B1FA68-230D-4C70-85BD-7094F32476B8}" type="slidenum">
              <a:rPr lang="it-IT"/>
              <a:pPr>
                <a:defRPr/>
              </a:pPr>
              <a:t>‹N›</a:t>
            </a:fld>
            <a:endParaRPr lang="it-IT"/>
          </a:p>
        </p:txBody>
      </p:sp>
    </p:spTree>
  </p:cSld>
  <p:clrMapOvr>
    <a:masterClrMapping/>
  </p:clrMapOvr>
  <p:transition spd="med">
    <p:dissolv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C7BD0B2E-AE82-4624-8AF1-2E006DDC72B2}" type="datetimeFigureOut">
              <a:rPr lang="it-IT"/>
              <a:pPr>
                <a:defRPr/>
              </a:pPr>
              <a:t>27/11/2019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5A67854F-B654-422C-864C-BFFAD6DDB118}" type="slidenum">
              <a:rPr lang="it-IT"/>
              <a:pPr>
                <a:defRPr/>
              </a:pPr>
              <a:t>‹N›</a:t>
            </a:fld>
            <a:endParaRPr lang="it-IT"/>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4EED005A-9362-407D-8905-3AEE89381BBF}" type="datetimeFigureOut">
              <a:rPr lang="it-IT"/>
              <a:pPr>
                <a:defRPr/>
              </a:pPr>
              <a:t>27/11/2019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6BB7F472-FD55-4B36-990D-1E7B5634FA7F}" type="slidenum">
              <a:rPr lang="it-IT"/>
              <a:pPr>
                <a:defRPr/>
              </a:pPr>
              <a:t>‹N›</a:t>
            </a:fld>
            <a:endParaRPr lang="it-IT"/>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4C61A159-411C-4B04-B1DC-37AB4F3AB7EA}" type="datetimeFigureOut">
              <a:rPr lang="it-IT"/>
              <a:pPr>
                <a:defRPr/>
              </a:pPr>
              <a:t>27/11/2019</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C1E62B00-4470-4B96-B816-3A466F7E552D}" type="slidenum">
              <a:rPr lang="it-IT"/>
              <a:pPr>
                <a:defRPr/>
              </a:pPr>
              <a:t>‹N›</a:t>
            </a:fld>
            <a:endParaRPr lang="it-IT"/>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4E646F8F-17BF-4A9A-84F5-12C02A706B05}" type="datetimeFigureOut">
              <a:rPr lang="it-IT"/>
              <a:pPr>
                <a:defRPr/>
              </a:pPr>
              <a:t>27/11/2019</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BFF3B4D6-15A3-4513-9AAF-32937F5E2886}" type="slidenum">
              <a:rPr lang="it-IT"/>
              <a:pPr>
                <a:defRPr/>
              </a:pPr>
              <a:t>‹N›</a:t>
            </a:fld>
            <a:endParaRPr lang="it-IT"/>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203EEBBE-5DBA-43DA-A8E0-041C571A457A}" type="datetimeFigureOut">
              <a:rPr lang="it-IT"/>
              <a:pPr>
                <a:defRPr/>
              </a:pPr>
              <a:t>27/11/2019</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113BE969-F233-41A4-BE6E-3A2152B20908}" type="slidenum">
              <a:rPr lang="it-IT"/>
              <a:pPr>
                <a:defRPr/>
              </a:pPr>
              <a:t>‹N›</a:t>
            </a:fld>
            <a:endParaRPr lang="it-IT"/>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7813D731-43A0-47A1-9713-89A5742305BD}" type="datetimeFigureOut">
              <a:rPr lang="it-IT"/>
              <a:pPr>
                <a:defRPr/>
              </a:pPr>
              <a:t>27/11/2019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0C469D5A-9A9D-44E5-9CE9-3633C7302816}" type="slidenum">
              <a:rPr lang="it-IT"/>
              <a:pPr>
                <a:defRPr/>
              </a:pPr>
              <a:t>‹N›</a:t>
            </a:fld>
            <a:endParaRPr lang="it-IT"/>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A5713EEE-7FD9-4CCA-8083-9BFD8A37DF26}" type="datetimeFigureOut">
              <a:rPr lang="it-IT"/>
              <a:pPr>
                <a:defRPr/>
              </a:pPr>
              <a:t>27/11/2019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62C87EE6-EEF5-49D4-A44A-67B8F318A6C6}" type="slidenum">
              <a:rPr lang="it-IT"/>
              <a:pPr>
                <a:defRPr/>
              </a:pPr>
              <a:t>‹N›</a:t>
            </a:fld>
            <a:endParaRPr lang="it-IT"/>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F1077C96-2461-4768-B74E-EA507662823D}" type="datetimeFigureOut">
              <a:rPr lang="it-IT"/>
              <a:pPr>
                <a:defRPr/>
              </a:pPr>
              <a:t>27/11/2019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27049693-0F69-4A0E-AED0-C772E83B6164}" type="slidenum">
              <a:rPr lang="it-IT"/>
              <a:pPr>
                <a:defRPr/>
              </a:pPr>
              <a:t>‹N›</a:t>
            </a:fld>
            <a:endParaRPr lang="it-IT"/>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C2801CEC-627E-4287-8E70-06EE8D4BF010}" type="datetimeFigureOut">
              <a:rPr lang="it-IT"/>
              <a:pPr>
                <a:defRPr/>
              </a:pPr>
              <a:t>27/11/2019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4316F3CC-C6D9-407D-91F3-522D023F627C}" type="slidenum">
              <a:rPr lang="it-IT"/>
              <a:pPr>
                <a:defRPr/>
              </a:pPr>
              <a:t>‹N›</a:t>
            </a:fld>
            <a:endParaRPr lang="it-IT"/>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Diapositiva titolo">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9" name="Titolo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it-IT" smtClean="0"/>
              <a:t>Fare clic per modificare lo stile del titolo</a:t>
            </a:r>
            <a:endParaRPr lang="en-US"/>
          </a:p>
        </p:txBody>
      </p:sp>
      <p:sp>
        <p:nvSpPr>
          <p:cNvPr id="17" name="Sottotitolo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it-IT" smtClean="0"/>
              <a:t>Fare clic per modificare lo stile del sottotitolo dello schema</a:t>
            </a:r>
            <a:endParaRPr lang="en-US"/>
          </a:p>
        </p:txBody>
      </p:sp>
      <p:sp>
        <p:nvSpPr>
          <p:cNvPr id="4" name="Segnaposto data 29"/>
          <p:cNvSpPr>
            <a:spLocks noGrp="1"/>
          </p:cNvSpPr>
          <p:nvPr>
            <p:ph type="dt" sz="half" idx="10"/>
          </p:nvPr>
        </p:nvSpPr>
        <p:spPr/>
        <p:txBody>
          <a:bodyPr/>
          <a:lstStyle>
            <a:lvl1pPr>
              <a:defRPr/>
            </a:lvl1pPr>
          </a:lstStyle>
          <a:p>
            <a:pPr>
              <a:defRPr/>
            </a:pPr>
            <a:endParaRPr lang="it-IT"/>
          </a:p>
        </p:txBody>
      </p:sp>
      <p:sp>
        <p:nvSpPr>
          <p:cNvPr id="5" name="Segnaposto piè di pagina 18"/>
          <p:cNvSpPr>
            <a:spLocks noGrp="1"/>
          </p:cNvSpPr>
          <p:nvPr>
            <p:ph type="ftr" sz="quarter" idx="11"/>
          </p:nvPr>
        </p:nvSpPr>
        <p:spPr/>
        <p:txBody>
          <a:bodyPr/>
          <a:lstStyle>
            <a:lvl1pPr>
              <a:defRPr/>
            </a:lvl1pPr>
          </a:lstStyle>
          <a:p>
            <a:pPr>
              <a:defRPr/>
            </a:pPr>
            <a:endParaRPr lang="it-IT"/>
          </a:p>
        </p:txBody>
      </p:sp>
      <p:sp>
        <p:nvSpPr>
          <p:cNvPr id="6" name="Segnaposto numero diapositiva 26"/>
          <p:cNvSpPr>
            <a:spLocks noGrp="1"/>
          </p:cNvSpPr>
          <p:nvPr>
            <p:ph type="sldNum" sz="quarter" idx="12"/>
          </p:nvPr>
        </p:nvSpPr>
        <p:spPr/>
        <p:txBody>
          <a:bodyPr/>
          <a:lstStyle>
            <a:lvl1pPr>
              <a:defRPr/>
            </a:lvl1pPr>
          </a:lstStyle>
          <a:p>
            <a:pPr>
              <a:defRPr/>
            </a:pPr>
            <a:fld id="{941E566F-B67D-4C3A-B955-F91924A466CA}" type="slidenum">
              <a:rPr lang="it-IT"/>
              <a:pPr>
                <a:defRPr/>
              </a:pPr>
              <a:t>‹N›</a:t>
            </a:fld>
            <a:endParaRPr lang="it-IT"/>
          </a:p>
        </p:txBody>
      </p:sp>
    </p:spTree>
  </p:cSld>
  <p:clrMapOvr>
    <a:overrideClrMapping bg1="dk1" tx1="lt1" bg2="dk2" tx2="lt2" accent1="accent1" accent2="accent2" accent3="accent3" accent4="accent4" accent5="accent5" accent6="accent6" hlink="hlink" folHlink="folHlink"/>
  </p:clrMapOvr>
  <p:transition spd="med">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p:txBody>
          <a:bodyPr/>
          <a:lstStyle>
            <a:lvl1pPr>
              <a:defRPr/>
            </a:lvl1pPr>
          </a:lstStyle>
          <a:p>
            <a:pPr>
              <a:defRPr/>
            </a:pPr>
            <a:endParaRPr lang="it-IT"/>
          </a:p>
        </p:txBody>
      </p:sp>
      <p:sp>
        <p:nvSpPr>
          <p:cNvPr id="6" name="Rectangle 5"/>
          <p:cNvSpPr>
            <a:spLocks noGrp="1" noChangeArrowheads="1"/>
          </p:cNvSpPr>
          <p:nvPr>
            <p:ph type="ftr" sz="quarter" idx="11"/>
          </p:nvPr>
        </p:nvSpPr>
        <p:spPr/>
        <p:txBody>
          <a:bodyPr/>
          <a:lstStyle>
            <a:lvl1pPr>
              <a:defRPr/>
            </a:lvl1pPr>
          </a:lstStyle>
          <a:p>
            <a:pPr>
              <a:defRPr/>
            </a:pPr>
            <a:endParaRPr lang="it-IT"/>
          </a:p>
        </p:txBody>
      </p:sp>
      <p:sp>
        <p:nvSpPr>
          <p:cNvPr id="7" name="Rectangle 6"/>
          <p:cNvSpPr>
            <a:spLocks noGrp="1" noChangeArrowheads="1"/>
          </p:cNvSpPr>
          <p:nvPr>
            <p:ph type="sldNum" sz="quarter" idx="12"/>
          </p:nvPr>
        </p:nvSpPr>
        <p:spPr/>
        <p:txBody>
          <a:bodyPr/>
          <a:lstStyle>
            <a:lvl1pPr>
              <a:defRPr/>
            </a:lvl1pPr>
          </a:lstStyle>
          <a:p>
            <a:pPr>
              <a:defRPr/>
            </a:pPr>
            <a:fld id="{C11E1FF7-CA6E-4CAD-8A1B-174266966FF0}" type="slidenum">
              <a:rPr lang="it-IT"/>
              <a:pPr>
                <a:defRPr/>
              </a:pPr>
              <a:t>‹N›</a:t>
            </a:fld>
            <a:endParaRPr lang="it-IT"/>
          </a:p>
        </p:txBody>
      </p:sp>
    </p:spTree>
  </p:cSld>
  <p:clrMapOvr>
    <a:masterClrMapping/>
  </p:clrMapOvr>
  <p:transition spd="med">
    <p:dissolv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9"/>
          <p:cNvSpPr>
            <a:spLocks noGrp="1"/>
          </p:cNvSpPr>
          <p:nvPr>
            <p:ph type="dt" sz="half" idx="10"/>
          </p:nvPr>
        </p:nvSpPr>
        <p:spPr/>
        <p:txBody>
          <a:bodyPr/>
          <a:lstStyle>
            <a:lvl1pPr>
              <a:defRPr/>
            </a:lvl1pPr>
          </a:lstStyle>
          <a:p>
            <a:pPr>
              <a:defRPr/>
            </a:pPr>
            <a:endParaRPr lang="it-IT"/>
          </a:p>
        </p:txBody>
      </p:sp>
      <p:sp>
        <p:nvSpPr>
          <p:cNvPr id="5" name="Segnaposto piè di pagina 21"/>
          <p:cNvSpPr>
            <a:spLocks noGrp="1"/>
          </p:cNvSpPr>
          <p:nvPr>
            <p:ph type="ftr" sz="quarter" idx="11"/>
          </p:nvPr>
        </p:nvSpPr>
        <p:spPr/>
        <p:txBody>
          <a:bodyPr/>
          <a:lstStyle>
            <a:lvl1pPr>
              <a:defRPr/>
            </a:lvl1pPr>
          </a:lstStyle>
          <a:p>
            <a:pPr>
              <a:defRPr/>
            </a:pPr>
            <a:endParaRPr lang="it-IT"/>
          </a:p>
        </p:txBody>
      </p:sp>
      <p:sp>
        <p:nvSpPr>
          <p:cNvPr id="6" name="Segnaposto numero diapositiva 17"/>
          <p:cNvSpPr>
            <a:spLocks noGrp="1"/>
          </p:cNvSpPr>
          <p:nvPr>
            <p:ph type="sldNum" sz="quarter" idx="12"/>
          </p:nvPr>
        </p:nvSpPr>
        <p:spPr/>
        <p:txBody>
          <a:bodyPr/>
          <a:lstStyle>
            <a:lvl1pPr>
              <a:defRPr/>
            </a:lvl1pPr>
          </a:lstStyle>
          <a:p>
            <a:pPr>
              <a:defRPr/>
            </a:pPr>
            <a:fld id="{C323B316-3CAA-474C-BDF9-22A1E32466E1}" type="slidenum">
              <a:rPr lang="it-IT"/>
              <a:pPr>
                <a:defRPr/>
              </a:pPr>
              <a:t>‹N›</a:t>
            </a:fld>
            <a:endParaRPr lang="it-IT"/>
          </a:p>
        </p:txBody>
      </p:sp>
    </p:spTree>
  </p:cSld>
  <p:clrMapOvr>
    <a:masterClrMapping/>
  </p:clrMapOvr>
  <p:transition spd="med">
    <p:dissolv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Intestazione sezione">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it-IT" smtClean="0"/>
              <a:t>Fare clic per modificare lo stile del titolo</a:t>
            </a:r>
            <a:endParaRPr lang="en-US"/>
          </a:p>
        </p:txBody>
      </p:sp>
      <p:sp>
        <p:nvSpPr>
          <p:cNvPr id="3" name="Segnaposto testo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C5BA0F07-4932-43B3-99C1-C03AFCF3490C}" type="slidenum">
              <a:rPr lang="it-IT"/>
              <a:pPr>
                <a:defRPr/>
              </a:pPr>
              <a:t>‹N›</a:t>
            </a:fld>
            <a:endParaRPr lang="it-IT"/>
          </a:p>
        </p:txBody>
      </p:sp>
    </p:spTree>
  </p:cSld>
  <p:clrMapOvr>
    <a:overrideClrMapping bg1="dk1" tx1="lt1" bg2="dk2" tx2="lt2" accent1="accent1" accent2="accent2" accent3="accent3" accent4="accent4" accent5="accent5" accent6="accent6" hlink="hlink" folHlink="folHlink"/>
  </p:clrMapOvr>
  <p:transition spd="med">
    <p:dissolv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a:xfrm>
            <a:off x="457200" y="704088"/>
            <a:ext cx="8229600" cy="1143000"/>
          </a:xfrm>
        </p:spPr>
        <p:txBody>
          <a:bodyPr/>
          <a:lstStyle/>
          <a:p>
            <a:r>
              <a:rPr lang="it-IT" smtClean="0"/>
              <a:t>Fare clic per modificare lo stile del titolo</a:t>
            </a:r>
            <a:endParaRPr lang="en-US"/>
          </a:p>
        </p:txBody>
      </p:sp>
      <p:sp>
        <p:nvSpPr>
          <p:cNvPr id="3" name="Segnaposto contenuto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contenuto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data 9"/>
          <p:cNvSpPr>
            <a:spLocks noGrp="1"/>
          </p:cNvSpPr>
          <p:nvPr>
            <p:ph type="dt" sz="half" idx="10"/>
          </p:nvPr>
        </p:nvSpPr>
        <p:spPr/>
        <p:txBody>
          <a:bodyPr/>
          <a:lstStyle>
            <a:lvl1pPr>
              <a:defRPr/>
            </a:lvl1pPr>
          </a:lstStyle>
          <a:p>
            <a:pPr>
              <a:defRPr/>
            </a:pPr>
            <a:endParaRPr lang="it-IT"/>
          </a:p>
        </p:txBody>
      </p:sp>
      <p:sp>
        <p:nvSpPr>
          <p:cNvPr id="6" name="Segnaposto piè di pagina 21"/>
          <p:cNvSpPr>
            <a:spLocks noGrp="1"/>
          </p:cNvSpPr>
          <p:nvPr>
            <p:ph type="ftr" sz="quarter" idx="11"/>
          </p:nvPr>
        </p:nvSpPr>
        <p:spPr/>
        <p:txBody>
          <a:bodyPr/>
          <a:lstStyle>
            <a:lvl1pPr>
              <a:defRPr/>
            </a:lvl1pPr>
          </a:lstStyle>
          <a:p>
            <a:pPr>
              <a:defRPr/>
            </a:pPr>
            <a:endParaRPr lang="it-IT"/>
          </a:p>
        </p:txBody>
      </p:sp>
      <p:sp>
        <p:nvSpPr>
          <p:cNvPr id="7" name="Segnaposto numero diapositiva 17"/>
          <p:cNvSpPr>
            <a:spLocks noGrp="1"/>
          </p:cNvSpPr>
          <p:nvPr>
            <p:ph type="sldNum" sz="quarter" idx="12"/>
          </p:nvPr>
        </p:nvSpPr>
        <p:spPr/>
        <p:txBody>
          <a:bodyPr/>
          <a:lstStyle>
            <a:lvl1pPr>
              <a:defRPr/>
            </a:lvl1pPr>
          </a:lstStyle>
          <a:p>
            <a:pPr>
              <a:defRPr/>
            </a:pPr>
            <a:fld id="{708A642D-6D6A-4093-A1F5-AC8706C5487B}" type="slidenum">
              <a:rPr lang="it-IT"/>
              <a:pPr>
                <a:defRPr/>
              </a:pPr>
              <a:t>‹N›</a:t>
            </a:fld>
            <a:endParaRPr lang="it-IT"/>
          </a:p>
        </p:txBody>
      </p:sp>
    </p:spTree>
  </p:cSld>
  <p:clrMapOvr>
    <a:masterClrMapping/>
  </p:clrMapOvr>
  <p:transition spd="med">
    <p:dissolv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704088"/>
            <a:ext cx="8229600" cy="1143000"/>
          </a:xfrm>
        </p:spPr>
        <p:txBody>
          <a:bodyPr/>
          <a:lstStyle>
            <a:lvl1pPr>
              <a:defRPr/>
            </a:lvl1pPr>
          </a:lstStyle>
          <a:p>
            <a:r>
              <a:rPr lang="it-IT" smtClean="0"/>
              <a:t>Fare clic per modificare lo stile del titolo</a:t>
            </a:r>
            <a:endParaRPr lang="en-US"/>
          </a:p>
        </p:txBody>
      </p:sp>
      <p:sp>
        <p:nvSpPr>
          <p:cNvPr id="3" name="Segnaposto testo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it-IT" smtClean="0"/>
              <a:t>Fare clic per modificare stili del testo dello schema</a:t>
            </a:r>
          </a:p>
        </p:txBody>
      </p:sp>
      <p:sp>
        <p:nvSpPr>
          <p:cNvPr id="4" name="Segnaposto testo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it-IT" smtClean="0"/>
              <a:t>Fare clic per modificare stili del testo dello schema</a:t>
            </a:r>
          </a:p>
        </p:txBody>
      </p:sp>
      <p:sp>
        <p:nvSpPr>
          <p:cNvPr id="5" name="Segnaposto contenuto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6" name="Segnaposto contenuto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7" name="Segnaposto data 9"/>
          <p:cNvSpPr>
            <a:spLocks noGrp="1"/>
          </p:cNvSpPr>
          <p:nvPr>
            <p:ph type="dt" sz="half" idx="10"/>
          </p:nvPr>
        </p:nvSpPr>
        <p:spPr/>
        <p:txBody>
          <a:bodyPr/>
          <a:lstStyle>
            <a:lvl1pPr>
              <a:defRPr/>
            </a:lvl1pPr>
          </a:lstStyle>
          <a:p>
            <a:pPr>
              <a:defRPr/>
            </a:pPr>
            <a:endParaRPr lang="it-IT"/>
          </a:p>
        </p:txBody>
      </p:sp>
      <p:sp>
        <p:nvSpPr>
          <p:cNvPr id="8" name="Segnaposto piè di pagina 21"/>
          <p:cNvSpPr>
            <a:spLocks noGrp="1"/>
          </p:cNvSpPr>
          <p:nvPr>
            <p:ph type="ftr" sz="quarter" idx="11"/>
          </p:nvPr>
        </p:nvSpPr>
        <p:spPr/>
        <p:txBody>
          <a:bodyPr/>
          <a:lstStyle>
            <a:lvl1pPr>
              <a:defRPr/>
            </a:lvl1pPr>
          </a:lstStyle>
          <a:p>
            <a:pPr>
              <a:defRPr/>
            </a:pPr>
            <a:endParaRPr lang="it-IT"/>
          </a:p>
        </p:txBody>
      </p:sp>
      <p:sp>
        <p:nvSpPr>
          <p:cNvPr id="9" name="Segnaposto numero diapositiva 17"/>
          <p:cNvSpPr>
            <a:spLocks noGrp="1"/>
          </p:cNvSpPr>
          <p:nvPr>
            <p:ph type="sldNum" sz="quarter" idx="12"/>
          </p:nvPr>
        </p:nvSpPr>
        <p:spPr/>
        <p:txBody>
          <a:bodyPr/>
          <a:lstStyle>
            <a:lvl1pPr>
              <a:defRPr/>
            </a:lvl1pPr>
          </a:lstStyle>
          <a:p>
            <a:pPr>
              <a:defRPr/>
            </a:pPr>
            <a:fld id="{1CF2DDC3-94F2-4068-88B6-AF6BE678528A}" type="slidenum">
              <a:rPr lang="it-IT"/>
              <a:pPr>
                <a:defRPr/>
              </a:pPr>
              <a:t>‹N›</a:t>
            </a:fld>
            <a:endParaRPr lang="it-IT"/>
          </a:p>
        </p:txBody>
      </p:sp>
    </p:spTree>
  </p:cSld>
  <p:clrMapOvr>
    <a:masterClrMapping/>
  </p:clrMapOvr>
  <p:transition spd="med">
    <p:dissolv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it-IT" smtClean="0"/>
              <a:t>Fare clic per modificare lo stile del titolo</a:t>
            </a:r>
            <a:endParaRPr lang="en-US"/>
          </a:p>
        </p:txBody>
      </p:sp>
      <p:sp>
        <p:nvSpPr>
          <p:cNvPr id="3" name="Segnaposto data 9"/>
          <p:cNvSpPr>
            <a:spLocks noGrp="1"/>
          </p:cNvSpPr>
          <p:nvPr>
            <p:ph type="dt" sz="half" idx="10"/>
          </p:nvPr>
        </p:nvSpPr>
        <p:spPr/>
        <p:txBody>
          <a:bodyPr/>
          <a:lstStyle>
            <a:lvl1pPr>
              <a:defRPr/>
            </a:lvl1pPr>
          </a:lstStyle>
          <a:p>
            <a:pPr>
              <a:defRPr/>
            </a:pPr>
            <a:endParaRPr lang="it-IT"/>
          </a:p>
        </p:txBody>
      </p:sp>
      <p:sp>
        <p:nvSpPr>
          <p:cNvPr id="4" name="Segnaposto piè di pagina 21"/>
          <p:cNvSpPr>
            <a:spLocks noGrp="1"/>
          </p:cNvSpPr>
          <p:nvPr>
            <p:ph type="ftr" sz="quarter" idx="11"/>
          </p:nvPr>
        </p:nvSpPr>
        <p:spPr/>
        <p:txBody>
          <a:bodyPr/>
          <a:lstStyle>
            <a:lvl1pPr>
              <a:defRPr/>
            </a:lvl1pPr>
          </a:lstStyle>
          <a:p>
            <a:pPr>
              <a:defRPr/>
            </a:pPr>
            <a:endParaRPr lang="it-IT"/>
          </a:p>
        </p:txBody>
      </p:sp>
      <p:sp>
        <p:nvSpPr>
          <p:cNvPr id="5" name="Segnaposto numero diapositiva 17"/>
          <p:cNvSpPr>
            <a:spLocks noGrp="1"/>
          </p:cNvSpPr>
          <p:nvPr>
            <p:ph type="sldNum" sz="quarter" idx="12"/>
          </p:nvPr>
        </p:nvSpPr>
        <p:spPr/>
        <p:txBody>
          <a:bodyPr/>
          <a:lstStyle>
            <a:lvl1pPr>
              <a:defRPr/>
            </a:lvl1pPr>
          </a:lstStyle>
          <a:p>
            <a:pPr>
              <a:defRPr/>
            </a:pPr>
            <a:fld id="{6D439906-AD05-4A0F-B67E-C5B3EBFC1EB4}" type="slidenum">
              <a:rPr lang="it-IT"/>
              <a:pPr>
                <a:defRPr/>
              </a:pPr>
              <a:t>‹N›</a:t>
            </a:fld>
            <a:endParaRPr lang="it-IT"/>
          </a:p>
        </p:txBody>
      </p:sp>
    </p:spTree>
  </p:cSld>
  <p:clrMapOvr>
    <a:masterClrMapping/>
  </p:clrMapOvr>
  <p:transition spd="med">
    <p:dissolv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9"/>
          <p:cNvSpPr>
            <a:spLocks noGrp="1"/>
          </p:cNvSpPr>
          <p:nvPr>
            <p:ph type="dt" sz="half" idx="10"/>
          </p:nvPr>
        </p:nvSpPr>
        <p:spPr/>
        <p:txBody>
          <a:bodyPr/>
          <a:lstStyle>
            <a:lvl1pPr>
              <a:defRPr/>
            </a:lvl1pPr>
          </a:lstStyle>
          <a:p>
            <a:pPr>
              <a:defRPr/>
            </a:pPr>
            <a:endParaRPr lang="it-IT"/>
          </a:p>
        </p:txBody>
      </p:sp>
      <p:sp>
        <p:nvSpPr>
          <p:cNvPr id="3" name="Segnaposto piè di pagina 21"/>
          <p:cNvSpPr>
            <a:spLocks noGrp="1"/>
          </p:cNvSpPr>
          <p:nvPr>
            <p:ph type="ftr" sz="quarter" idx="11"/>
          </p:nvPr>
        </p:nvSpPr>
        <p:spPr/>
        <p:txBody>
          <a:bodyPr/>
          <a:lstStyle>
            <a:lvl1pPr>
              <a:defRPr/>
            </a:lvl1pPr>
          </a:lstStyle>
          <a:p>
            <a:pPr>
              <a:defRPr/>
            </a:pPr>
            <a:endParaRPr lang="it-IT"/>
          </a:p>
        </p:txBody>
      </p:sp>
      <p:sp>
        <p:nvSpPr>
          <p:cNvPr id="4" name="Segnaposto numero diapositiva 17"/>
          <p:cNvSpPr>
            <a:spLocks noGrp="1"/>
          </p:cNvSpPr>
          <p:nvPr>
            <p:ph type="sldNum" sz="quarter" idx="12"/>
          </p:nvPr>
        </p:nvSpPr>
        <p:spPr/>
        <p:txBody>
          <a:bodyPr/>
          <a:lstStyle>
            <a:lvl1pPr>
              <a:defRPr/>
            </a:lvl1pPr>
          </a:lstStyle>
          <a:p>
            <a:pPr>
              <a:defRPr/>
            </a:pPr>
            <a:fld id="{14F87C84-DF67-421C-9136-C0F238250227}" type="slidenum">
              <a:rPr lang="it-IT"/>
              <a:pPr>
                <a:defRPr/>
              </a:pPr>
              <a:t>‹N›</a:t>
            </a:fld>
            <a:endParaRPr lang="it-IT"/>
          </a:p>
        </p:txBody>
      </p:sp>
    </p:spTree>
  </p:cSld>
  <p:clrMapOvr>
    <a:masterClrMapping/>
  </p:clrMapOvr>
  <p:transition spd="med">
    <p:dissolv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it-IT" smtClean="0"/>
              <a:t>Fare clic per modificare lo stile del titolo</a:t>
            </a:r>
            <a:endParaRPr lang="en-US"/>
          </a:p>
        </p:txBody>
      </p:sp>
      <p:sp>
        <p:nvSpPr>
          <p:cNvPr id="3" name="Segnaposto testo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it-IT" smtClean="0"/>
              <a:t>Fare clic per modificare stili del testo dello schema</a:t>
            </a:r>
          </a:p>
        </p:txBody>
      </p:sp>
      <p:sp>
        <p:nvSpPr>
          <p:cNvPr id="4" name="Segnaposto contenuto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data 9"/>
          <p:cNvSpPr>
            <a:spLocks noGrp="1"/>
          </p:cNvSpPr>
          <p:nvPr>
            <p:ph type="dt" sz="half" idx="10"/>
          </p:nvPr>
        </p:nvSpPr>
        <p:spPr/>
        <p:txBody>
          <a:bodyPr/>
          <a:lstStyle>
            <a:lvl1pPr>
              <a:defRPr/>
            </a:lvl1pPr>
          </a:lstStyle>
          <a:p>
            <a:pPr>
              <a:defRPr/>
            </a:pPr>
            <a:endParaRPr lang="it-IT"/>
          </a:p>
        </p:txBody>
      </p:sp>
      <p:sp>
        <p:nvSpPr>
          <p:cNvPr id="6" name="Segnaposto piè di pagina 21"/>
          <p:cNvSpPr>
            <a:spLocks noGrp="1"/>
          </p:cNvSpPr>
          <p:nvPr>
            <p:ph type="ftr" sz="quarter" idx="11"/>
          </p:nvPr>
        </p:nvSpPr>
        <p:spPr/>
        <p:txBody>
          <a:bodyPr/>
          <a:lstStyle>
            <a:lvl1pPr>
              <a:defRPr/>
            </a:lvl1pPr>
          </a:lstStyle>
          <a:p>
            <a:pPr>
              <a:defRPr/>
            </a:pPr>
            <a:endParaRPr lang="it-IT"/>
          </a:p>
        </p:txBody>
      </p:sp>
      <p:sp>
        <p:nvSpPr>
          <p:cNvPr id="7" name="Segnaposto numero diapositiva 17"/>
          <p:cNvSpPr>
            <a:spLocks noGrp="1"/>
          </p:cNvSpPr>
          <p:nvPr>
            <p:ph type="sldNum" sz="quarter" idx="12"/>
          </p:nvPr>
        </p:nvSpPr>
        <p:spPr/>
        <p:txBody>
          <a:bodyPr/>
          <a:lstStyle>
            <a:lvl1pPr>
              <a:defRPr/>
            </a:lvl1pPr>
          </a:lstStyle>
          <a:p>
            <a:pPr>
              <a:defRPr/>
            </a:pPr>
            <a:fld id="{42CEAE02-47DC-47CE-BBDD-69B1D17E6997}" type="slidenum">
              <a:rPr lang="it-IT"/>
              <a:pPr>
                <a:defRPr/>
              </a:pPr>
              <a:t>‹N›</a:t>
            </a:fld>
            <a:endParaRPr lang="it-IT"/>
          </a:p>
        </p:txBody>
      </p:sp>
    </p:spTree>
  </p:cSld>
  <p:clrMapOvr>
    <a:masterClrMapping/>
  </p:clrMapOvr>
  <p:transition spd="med">
    <p:dissolv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5" name="Ritaglia e arrotonda singolo angolo rettangolo 4"/>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Triangolo rettangolo 5"/>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Figura a mano libera 6"/>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a:latin typeface="+mn-lt"/>
            </a:endParaRPr>
          </a:p>
        </p:txBody>
      </p:sp>
      <p:sp>
        <p:nvSpPr>
          <p:cNvPr id="8" name="Figura a mano libera 7"/>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a:latin typeface="+mn-lt"/>
            </a:endParaRPr>
          </a:p>
        </p:txBody>
      </p:sp>
      <p:sp>
        <p:nvSpPr>
          <p:cNvPr id="2" name="Titolo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it-IT" smtClean="0"/>
              <a:t>Fare clic per modificare lo stile del titolo</a:t>
            </a:r>
            <a:endParaRPr lang="en-US"/>
          </a:p>
        </p:txBody>
      </p:sp>
      <p:sp>
        <p:nvSpPr>
          <p:cNvPr id="4" name="Segnaposto testo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it-IT" smtClean="0"/>
              <a:t>Fare clic per modificare stili del testo dello schema</a:t>
            </a:r>
          </a:p>
        </p:txBody>
      </p:sp>
      <p:sp>
        <p:nvSpPr>
          <p:cNvPr id="3" name="Segnaposto immagine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it-IT" noProof="0" smtClean="0"/>
              <a:t>Fare clic sull'icona per inserire un'immagine</a:t>
            </a:r>
            <a:endParaRPr lang="en-US" noProof="0" dirty="0"/>
          </a:p>
        </p:txBody>
      </p:sp>
      <p:sp>
        <p:nvSpPr>
          <p:cNvPr id="9" name="Segnaposto data 4"/>
          <p:cNvSpPr>
            <a:spLocks noGrp="1"/>
          </p:cNvSpPr>
          <p:nvPr>
            <p:ph type="dt" sz="half" idx="10"/>
          </p:nvPr>
        </p:nvSpPr>
        <p:spPr/>
        <p:txBody>
          <a:bodyPr/>
          <a:lstStyle>
            <a:lvl1pPr>
              <a:defRPr/>
            </a:lvl1pPr>
          </a:lstStyle>
          <a:p>
            <a:pPr>
              <a:defRPr/>
            </a:pPr>
            <a:endParaRPr lang="it-IT"/>
          </a:p>
        </p:txBody>
      </p:sp>
      <p:sp>
        <p:nvSpPr>
          <p:cNvPr id="10" name="Segnaposto piè di pagina 5"/>
          <p:cNvSpPr>
            <a:spLocks noGrp="1"/>
          </p:cNvSpPr>
          <p:nvPr>
            <p:ph type="ftr" sz="quarter" idx="11"/>
          </p:nvPr>
        </p:nvSpPr>
        <p:spPr/>
        <p:txBody>
          <a:bodyPr/>
          <a:lstStyle>
            <a:lvl1pPr>
              <a:defRPr/>
            </a:lvl1pPr>
          </a:lstStyle>
          <a:p>
            <a:pPr>
              <a:defRPr/>
            </a:pPr>
            <a:endParaRPr lang="it-IT"/>
          </a:p>
        </p:txBody>
      </p:sp>
      <p:sp>
        <p:nvSpPr>
          <p:cNvPr id="11" name="Segnaposto numero diapositiva 6"/>
          <p:cNvSpPr>
            <a:spLocks noGrp="1"/>
          </p:cNvSpPr>
          <p:nvPr>
            <p:ph type="sldNum" sz="quarter" idx="12"/>
          </p:nvPr>
        </p:nvSpPr>
        <p:spPr>
          <a:xfrm>
            <a:off x="8077200" y="6356350"/>
            <a:ext cx="609600" cy="365125"/>
          </a:xfrm>
        </p:spPr>
        <p:txBody>
          <a:bodyPr/>
          <a:lstStyle>
            <a:lvl1pPr>
              <a:defRPr/>
            </a:lvl1pPr>
          </a:lstStyle>
          <a:p>
            <a:pPr>
              <a:defRPr/>
            </a:pPr>
            <a:fld id="{31D0428F-77FE-47AF-816F-832D1651E75E}" type="slidenum">
              <a:rPr lang="it-IT"/>
              <a:pPr>
                <a:defRPr/>
              </a:pPr>
              <a:t>‹N›</a:t>
            </a:fld>
            <a:endParaRPr lang="it-IT"/>
          </a:p>
        </p:txBody>
      </p:sp>
    </p:spTree>
  </p:cSld>
  <p:clrMapOvr>
    <a:masterClrMapping/>
  </p:clrMapOvr>
  <p:transition spd="med">
    <p:dissolv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9"/>
          <p:cNvSpPr>
            <a:spLocks noGrp="1"/>
          </p:cNvSpPr>
          <p:nvPr>
            <p:ph type="dt" sz="half" idx="10"/>
          </p:nvPr>
        </p:nvSpPr>
        <p:spPr/>
        <p:txBody>
          <a:bodyPr/>
          <a:lstStyle>
            <a:lvl1pPr>
              <a:defRPr/>
            </a:lvl1pPr>
          </a:lstStyle>
          <a:p>
            <a:pPr>
              <a:defRPr/>
            </a:pPr>
            <a:endParaRPr lang="it-IT"/>
          </a:p>
        </p:txBody>
      </p:sp>
      <p:sp>
        <p:nvSpPr>
          <p:cNvPr id="5" name="Segnaposto piè di pagina 21"/>
          <p:cNvSpPr>
            <a:spLocks noGrp="1"/>
          </p:cNvSpPr>
          <p:nvPr>
            <p:ph type="ftr" sz="quarter" idx="11"/>
          </p:nvPr>
        </p:nvSpPr>
        <p:spPr/>
        <p:txBody>
          <a:bodyPr/>
          <a:lstStyle>
            <a:lvl1pPr>
              <a:defRPr/>
            </a:lvl1pPr>
          </a:lstStyle>
          <a:p>
            <a:pPr>
              <a:defRPr/>
            </a:pPr>
            <a:endParaRPr lang="it-IT"/>
          </a:p>
        </p:txBody>
      </p:sp>
      <p:sp>
        <p:nvSpPr>
          <p:cNvPr id="6" name="Segnaposto numero diapositiva 17"/>
          <p:cNvSpPr>
            <a:spLocks noGrp="1"/>
          </p:cNvSpPr>
          <p:nvPr>
            <p:ph type="sldNum" sz="quarter" idx="12"/>
          </p:nvPr>
        </p:nvSpPr>
        <p:spPr/>
        <p:txBody>
          <a:bodyPr/>
          <a:lstStyle>
            <a:lvl1pPr>
              <a:defRPr/>
            </a:lvl1pPr>
          </a:lstStyle>
          <a:p>
            <a:pPr>
              <a:defRPr/>
            </a:pPr>
            <a:fld id="{04837C8D-C3A6-4596-8162-E1C315C788B3}" type="slidenum">
              <a:rPr lang="it-IT"/>
              <a:pPr>
                <a:defRPr/>
              </a:pPr>
              <a:t>‹N›</a:t>
            </a:fld>
            <a:endParaRPr lang="it-IT"/>
          </a:p>
        </p:txBody>
      </p:sp>
    </p:spTree>
  </p:cSld>
  <p:clrMapOvr>
    <a:masterClrMapping/>
  </p:clrMapOvr>
  <p:transition spd="med">
    <p:dissolv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914401"/>
            <a:ext cx="2057400" cy="5211763"/>
          </a:xfrm>
        </p:spPr>
        <p:txBody>
          <a:bodyPr vert="eaVert"/>
          <a:lstStyle/>
          <a:p>
            <a:r>
              <a:rPr lang="it-IT" smtClean="0"/>
              <a:t>Fare clic per modificare lo stile del titolo</a:t>
            </a:r>
            <a:endParaRPr lang="en-US"/>
          </a:p>
        </p:txBody>
      </p:sp>
      <p:sp>
        <p:nvSpPr>
          <p:cNvPr id="3" name="Segnaposto testo verticale 2"/>
          <p:cNvSpPr>
            <a:spLocks noGrp="1"/>
          </p:cNvSpPr>
          <p:nvPr>
            <p:ph type="body" orient="vert" idx="1"/>
          </p:nvPr>
        </p:nvSpPr>
        <p:spPr>
          <a:xfrm>
            <a:off x="457200" y="914401"/>
            <a:ext cx="6019800" cy="5211763"/>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9"/>
          <p:cNvSpPr>
            <a:spLocks noGrp="1"/>
          </p:cNvSpPr>
          <p:nvPr>
            <p:ph type="dt" sz="half" idx="10"/>
          </p:nvPr>
        </p:nvSpPr>
        <p:spPr/>
        <p:txBody>
          <a:bodyPr/>
          <a:lstStyle>
            <a:lvl1pPr>
              <a:defRPr/>
            </a:lvl1pPr>
          </a:lstStyle>
          <a:p>
            <a:pPr>
              <a:defRPr/>
            </a:pPr>
            <a:endParaRPr lang="it-IT"/>
          </a:p>
        </p:txBody>
      </p:sp>
      <p:sp>
        <p:nvSpPr>
          <p:cNvPr id="5" name="Segnaposto piè di pagina 21"/>
          <p:cNvSpPr>
            <a:spLocks noGrp="1"/>
          </p:cNvSpPr>
          <p:nvPr>
            <p:ph type="ftr" sz="quarter" idx="11"/>
          </p:nvPr>
        </p:nvSpPr>
        <p:spPr/>
        <p:txBody>
          <a:bodyPr/>
          <a:lstStyle>
            <a:lvl1pPr>
              <a:defRPr/>
            </a:lvl1pPr>
          </a:lstStyle>
          <a:p>
            <a:pPr>
              <a:defRPr/>
            </a:pPr>
            <a:endParaRPr lang="it-IT"/>
          </a:p>
        </p:txBody>
      </p:sp>
      <p:sp>
        <p:nvSpPr>
          <p:cNvPr id="6" name="Segnaposto numero diapositiva 17"/>
          <p:cNvSpPr>
            <a:spLocks noGrp="1"/>
          </p:cNvSpPr>
          <p:nvPr>
            <p:ph type="sldNum" sz="quarter" idx="12"/>
          </p:nvPr>
        </p:nvSpPr>
        <p:spPr/>
        <p:txBody>
          <a:bodyPr/>
          <a:lstStyle>
            <a:lvl1pPr>
              <a:defRPr/>
            </a:lvl1pPr>
          </a:lstStyle>
          <a:p>
            <a:pPr>
              <a:defRPr/>
            </a:pPr>
            <a:fld id="{C9C488FA-738F-4D4A-ACA0-0332BB245476}" type="slidenum">
              <a:rPr lang="it-IT"/>
              <a:pPr>
                <a:defRPr/>
              </a:pPr>
              <a:t>‹N›</a:t>
            </a:fld>
            <a:endParaRPr lang="it-IT"/>
          </a:p>
        </p:txBody>
      </p:sp>
    </p:spTree>
  </p:cSld>
  <p:clrMapOvr>
    <a:masterClrMapping/>
  </p:clrMapOvr>
  <p:transition spd="med">
    <p:dissolv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2.jpe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 dello schema</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it-IT"/>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it-IT"/>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B6B3FC8D-F3FF-4DD0-AD52-ED15F2338AEC}"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377" r:id="rId1"/>
    <p:sldLayoutId id="2147484378" r:id="rId2"/>
    <p:sldLayoutId id="2147484379" r:id="rId3"/>
    <p:sldLayoutId id="2147484380" r:id="rId4"/>
    <p:sldLayoutId id="2147484381" r:id="rId5"/>
    <p:sldLayoutId id="2147484382" r:id="rId6"/>
    <p:sldLayoutId id="2147484383" r:id="rId7"/>
    <p:sldLayoutId id="2147484384" r:id="rId8"/>
    <p:sldLayoutId id="2147484385" r:id="rId9"/>
    <p:sldLayoutId id="2147484386" r:id="rId10"/>
    <p:sldLayoutId id="2147484387" r:id="rId11"/>
  </p:sldLayoutIdLst>
  <p:transition spd="med">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a-ES" smtClean="0"/>
              <a:t>Clic para editar estilo título patrón</a:t>
            </a:r>
          </a:p>
        </p:txBody>
      </p:sp>
      <p:sp>
        <p:nvSpPr>
          <p:cNvPr id="307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a-ES" smtClean="0"/>
              <a:t>Haga clic para modificar el estilo de texto del patrón</a:t>
            </a:r>
          </a:p>
          <a:p>
            <a:pPr lvl="1"/>
            <a:r>
              <a:rPr lang="ca-ES" smtClean="0"/>
              <a:t>Segundo nivel</a:t>
            </a:r>
          </a:p>
          <a:p>
            <a:pPr lvl="2"/>
            <a:r>
              <a:rPr lang="ca-ES" smtClean="0"/>
              <a:t>Tercer nivel</a:t>
            </a:r>
          </a:p>
          <a:p>
            <a:pPr lvl="3"/>
            <a:r>
              <a:rPr lang="ca-ES" smtClean="0"/>
              <a:t>Cuarto nivel</a:t>
            </a:r>
          </a:p>
          <a:p>
            <a:pPr lvl="4"/>
            <a:r>
              <a:rPr lang="ca-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cs typeface="+mn-cs"/>
              </a:defRPr>
            </a:lvl1pPr>
          </a:lstStyle>
          <a:p>
            <a:pPr>
              <a:defRPr/>
            </a:pPr>
            <a:endParaRPr lang="ca-E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charset="0"/>
                <a:cs typeface="+mn-cs"/>
              </a:defRPr>
            </a:lvl1pPr>
          </a:lstStyle>
          <a:p>
            <a:pPr>
              <a:defRPr/>
            </a:pPr>
            <a:endParaRPr lang="ca-E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charset="0"/>
                <a:cs typeface="+mn-cs"/>
              </a:defRPr>
            </a:lvl1pPr>
          </a:lstStyle>
          <a:p>
            <a:pPr>
              <a:defRPr/>
            </a:pPr>
            <a:fld id="{7EE90052-2463-4544-81EF-5D00EFA3BD76}" type="slidenum">
              <a:rPr lang="ca-ES">
                <a:solidFill>
                  <a:srgbClr val="000000"/>
                </a:solidFill>
              </a:rPr>
              <a:pPr>
                <a:defRPr/>
              </a:pPr>
              <a:t>‹N›</a:t>
            </a:fld>
            <a:endParaRPr lang="ca-ES">
              <a:solidFill>
                <a:srgbClr val="000000"/>
              </a:solidFill>
            </a:endParaRPr>
          </a:p>
        </p:txBody>
      </p:sp>
    </p:spTree>
  </p:cSld>
  <p:clrMap bg1="lt1" tx1="dk1" bg2="lt2" tx2="dk2" accent1="accent1" accent2="accent2" accent3="accent3" accent4="accent4" accent5="accent5" accent6="accent6" hlink="hlink" folHlink="folHlink"/>
  <p:sldLayoutIdLst>
    <p:sldLayoutId id="2147484392" r:id="rId1"/>
    <p:sldLayoutId id="2147484393" r:id="rId2"/>
    <p:sldLayoutId id="2147484394" r:id="rId3"/>
    <p:sldLayoutId id="2147484395" r:id="rId4"/>
    <p:sldLayoutId id="2147484396" r:id="rId5"/>
    <p:sldLayoutId id="2147484397" r:id="rId6"/>
    <p:sldLayoutId id="2147484398" r:id="rId7"/>
    <p:sldLayoutId id="2147484399" r:id="rId8"/>
    <p:sldLayoutId id="2147484400" r:id="rId9"/>
    <p:sldLayoutId id="2147484401" r:id="rId10"/>
    <p:sldLayoutId id="2147484402" r:id="rId11"/>
  </p:sldLayoutIdLst>
  <p:transition spd="slow">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defRPr>
      </a:lvl2pPr>
      <a:lvl3pPr algn="ctr" rtl="0" eaLnBrk="0" fontAlgn="base" hangingPunct="0">
        <a:spcBef>
          <a:spcPct val="0"/>
        </a:spcBef>
        <a:spcAft>
          <a:spcPct val="0"/>
        </a:spcAft>
        <a:defRPr sz="4400">
          <a:solidFill>
            <a:schemeClr val="tx2"/>
          </a:solidFill>
          <a:latin typeface="Times" charset="0"/>
        </a:defRPr>
      </a:lvl3pPr>
      <a:lvl4pPr algn="ctr" rtl="0" eaLnBrk="0" fontAlgn="base" hangingPunct="0">
        <a:spcBef>
          <a:spcPct val="0"/>
        </a:spcBef>
        <a:spcAft>
          <a:spcPct val="0"/>
        </a:spcAft>
        <a:defRPr sz="4400">
          <a:solidFill>
            <a:schemeClr val="tx2"/>
          </a:solidFill>
          <a:latin typeface="Times" charset="0"/>
        </a:defRPr>
      </a:lvl4pPr>
      <a:lvl5pPr algn="ctr" rtl="0" eaLnBrk="0" fontAlgn="base" hangingPunct="0">
        <a:spcBef>
          <a:spcPct val="0"/>
        </a:spcBef>
        <a:spcAft>
          <a:spcPct val="0"/>
        </a:spcAft>
        <a:defRPr sz="4400">
          <a:solidFill>
            <a:schemeClr val="tx2"/>
          </a:solidFill>
          <a:latin typeface="Times"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42"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0243"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fontAlgn="auto" hangingPunct="0">
              <a:spcBef>
                <a:spcPts val="0"/>
              </a:spcBef>
              <a:spcAft>
                <a:spcPts val="0"/>
              </a:spcAft>
              <a:defRPr sz="1200">
                <a:solidFill>
                  <a:prstClr val="black">
                    <a:tint val="75000"/>
                  </a:prstClr>
                </a:solidFill>
                <a:latin typeface="+mn-lt"/>
                <a:cs typeface="+mn-cs"/>
              </a:defRPr>
            </a:lvl1pPr>
          </a:lstStyle>
          <a:p>
            <a:pPr>
              <a:defRPr/>
            </a:pPr>
            <a:fld id="{473986E1-9B67-4581-8EA5-5D200C4A8FDD}" type="datetimeFigureOut">
              <a:rPr lang="it-IT"/>
              <a:pPr>
                <a:defRPr/>
              </a:pPr>
              <a:t>27/11/2019</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fontAlgn="auto" hangingPunct="0">
              <a:spcBef>
                <a:spcPts val="0"/>
              </a:spcBef>
              <a:spcAft>
                <a:spcPts val="0"/>
              </a:spcAft>
              <a:defRPr sz="1200">
                <a:solidFill>
                  <a:prstClr val="black">
                    <a:tint val="75000"/>
                  </a:prstClr>
                </a:solidFill>
                <a:latin typeface="+mn-lt"/>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fontAlgn="auto" hangingPunct="0">
              <a:spcBef>
                <a:spcPts val="0"/>
              </a:spcBef>
              <a:spcAft>
                <a:spcPts val="0"/>
              </a:spcAft>
              <a:defRPr sz="1200">
                <a:solidFill>
                  <a:prstClr val="black">
                    <a:tint val="75000"/>
                  </a:prstClr>
                </a:solidFill>
                <a:latin typeface="+mn-lt"/>
                <a:cs typeface="+mn-cs"/>
              </a:defRPr>
            </a:lvl1pPr>
          </a:lstStyle>
          <a:p>
            <a:pPr>
              <a:defRPr/>
            </a:pPr>
            <a:fld id="{0BBAC907-780F-497F-BDC9-5F826C14D22F}"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404" r:id="rId1"/>
    <p:sldLayoutId id="2147484405" r:id="rId2"/>
    <p:sldLayoutId id="2147484406" r:id="rId3"/>
    <p:sldLayoutId id="2147484407" r:id="rId4"/>
    <p:sldLayoutId id="2147484408" r:id="rId5"/>
    <p:sldLayoutId id="2147484409" r:id="rId6"/>
    <p:sldLayoutId id="2147484410" r:id="rId7"/>
    <p:sldLayoutId id="2147484411" r:id="rId8"/>
    <p:sldLayoutId id="2147484412" r:id="rId9"/>
    <p:sldLayoutId id="2147484413" r:id="rId10"/>
    <p:sldLayoutId id="214748441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a-ES" smtClean="0"/>
              <a:t>Clic para editar estilo título patrón</a:t>
            </a:r>
          </a:p>
        </p:txBody>
      </p:sp>
      <p:sp>
        <p:nvSpPr>
          <p:cNvPr id="307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a-ES" smtClean="0"/>
              <a:t>Haga clic para modificar el estilo de texto del patrón</a:t>
            </a:r>
          </a:p>
          <a:p>
            <a:pPr lvl="1"/>
            <a:r>
              <a:rPr lang="ca-ES" smtClean="0"/>
              <a:t>Segundo nivel</a:t>
            </a:r>
          </a:p>
          <a:p>
            <a:pPr lvl="2"/>
            <a:r>
              <a:rPr lang="ca-ES" smtClean="0"/>
              <a:t>Tercer nivel</a:t>
            </a:r>
          </a:p>
          <a:p>
            <a:pPr lvl="3"/>
            <a:r>
              <a:rPr lang="ca-ES" smtClean="0"/>
              <a:t>Cuarto nivel</a:t>
            </a:r>
          </a:p>
          <a:p>
            <a:pPr lvl="4"/>
            <a:r>
              <a:rPr lang="ca-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defRPr>
            </a:lvl1pPr>
          </a:lstStyle>
          <a:p>
            <a:pPr eaLnBrk="0" hangingPunct="0">
              <a:defRPr/>
            </a:pPr>
            <a:endParaRPr lang="ca-E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charset="0"/>
              </a:defRPr>
            </a:lvl1pPr>
          </a:lstStyle>
          <a:p>
            <a:pPr eaLnBrk="0" hangingPunct="0">
              <a:defRPr/>
            </a:pPr>
            <a:endParaRPr lang="ca-E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charset="0"/>
              </a:defRPr>
            </a:lvl1pPr>
          </a:lstStyle>
          <a:p>
            <a:pPr eaLnBrk="0" hangingPunct="0">
              <a:defRPr/>
            </a:pPr>
            <a:fld id="{D5AE37D9-E0BB-4039-8655-A1C67F7B7EEC}" type="slidenum">
              <a:rPr lang="ca-ES">
                <a:solidFill>
                  <a:srgbClr val="000000"/>
                </a:solidFill>
              </a:rPr>
              <a:pPr eaLnBrk="0" hangingPunct="0">
                <a:defRPr/>
              </a:pPr>
              <a:t>‹N›</a:t>
            </a:fld>
            <a:endParaRPr lang="ca-ES">
              <a:solidFill>
                <a:srgbClr val="000000"/>
              </a:solidFill>
            </a:endParaRPr>
          </a:p>
        </p:txBody>
      </p:sp>
    </p:spTree>
  </p:cSld>
  <p:clrMap bg1="lt1" tx1="dk1" bg2="lt2" tx2="dk2" accent1="accent1" accent2="accent2" accent3="accent3" accent4="accent4" accent5="accent5" accent6="accent6" hlink="hlink" folHlink="folHlink"/>
  <p:sldLayoutIdLst>
    <p:sldLayoutId id="2147484416" r:id="rId1"/>
    <p:sldLayoutId id="2147484417" r:id="rId2"/>
    <p:sldLayoutId id="2147484418" r:id="rId3"/>
    <p:sldLayoutId id="2147484419" r:id="rId4"/>
    <p:sldLayoutId id="2147484420" r:id="rId5"/>
    <p:sldLayoutId id="2147484421" r:id="rId6"/>
    <p:sldLayoutId id="2147484422" r:id="rId7"/>
    <p:sldLayoutId id="2147484423" r:id="rId8"/>
    <p:sldLayoutId id="2147484424" r:id="rId9"/>
    <p:sldLayoutId id="2147484425" r:id="rId10"/>
    <p:sldLayoutId id="2147484426" r:id="rId11"/>
  </p:sldLayoutIdLst>
  <p:transition spd="slow">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defRPr>
      </a:lvl2pPr>
      <a:lvl3pPr algn="ctr" rtl="0" eaLnBrk="0" fontAlgn="base" hangingPunct="0">
        <a:spcBef>
          <a:spcPct val="0"/>
        </a:spcBef>
        <a:spcAft>
          <a:spcPct val="0"/>
        </a:spcAft>
        <a:defRPr sz="4400">
          <a:solidFill>
            <a:schemeClr val="tx2"/>
          </a:solidFill>
          <a:latin typeface="Times" charset="0"/>
        </a:defRPr>
      </a:lvl3pPr>
      <a:lvl4pPr algn="ctr" rtl="0" eaLnBrk="0" fontAlgn="base" hangingPunct="0">
        <a:spcBef>
          <a:spcPct val="0"/>
        </a:spcBef>
        <a:spcAft>
          <a:spcPct val="0"/>
        </a:spcAft>
        <a:defRPr sz="4400">
          <a:solidFill>
            <a:schemeClr val="tx2"/>
          </a:solidFill>
          <a:latin typeface="Times" charset="0"/>
        </a:defRPr>
      </a:lvl4pPr>
      <a:lvl5pPr algn="ctr" rtl="0" eaLnBrk="0" fontAlgn="base" hangingPunct="0">
        <a:spcBef>
          <a:spcPct val="0"/>
        </a:spcBef>
        <a:spcAft>
          <a:spcPct val="0"/>
        </a:spcAft>
        <a:defRPr sz="4400">
          <a:solidFill>
            <a:schemeClr val="tx2"/>
          </a:solidFill>
          <a:latin typeface="Times"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a-ES" smtClean="0"/>
              <a:t>Clic para editar estilo título patrón</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a-ES" smtClean="0"/>
              <a:t>Haga clic para modificar el estilo de texto del patrón</a:t>
            </a:r>
          </a:p>
          <a:p>
            <a:pPr lvl="1"/>
            <a:r>
              <a:rPr lang="ca-ES" smtClean="0"/>
              <a:t>Segundo nivel</a:t>
            </a:r>
          </a:p>
          <a:p>
            <a:pPr lvl="2"/>
            <a:r>
              <a:rPr lang="ca-ES" smtClean="0"/>
              <a:t>Tercer nivel</a:t>
            </a:r>
          </a:p>
          <a:p>
            <a:pPr lvl="3"/>
            <a:r>
              <a:rPr lang="ca-ES" smtClean="0"/>
              <a:t>Cuarto nivel</a:t>
            </a:r>
          </a:p>
          <a:p>
            <a:pPr lvl="4"/>
            <a:r>
              <a:rPr lang="ca-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a:defRPr>
            </a:lvl1pPr>
          </a:lstStyle>
          <a:p>
            <a:pPr eaLnBrk="0" hangingPunct="0">
              <a:defRPr/>
            </a:pPr>
            <a:endParaRPr lang="ca-E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a:defRPr>
            </a:lvl1pPr>
          </a:lstStyle>
          <a:p>
            <a:pPr eaLnBrk="0" hangingPunct="0">
              <a:defRPr/>
            </a:pPr>
            <a:endParaRPr lang="ca-E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a:defRPr>
            </a:lvl1pPr>
          </a:lstStyle>
          <a:p>
            <a:pPr eaLnBrk="0" hangingPunct="0">
              <a:defRPr/>
            </a:pPr>
            <a:fld id="{906BA336-50A2-40CB-B40A-5C5088B6E70F}" type="slidenum">
              <a:rPr lang="ca-ES">
                <a:solidFill>
                  <a:srgbClr val="000000"/>
                </a:solidFill>
              </a:rPr>
              <a:pPr eaLnBrk="0" hangingPunct="0">
                <a:defRPr/>
              </a:pPr>
              <a:t>‹N›</a:t>
            </a:fld>
            <a:endParaRPr lang="ca-ES">
              <a:solidFill>
                <a:srgbClr val="000000"/>
              </a:solidFill>
            </a:endParaRPr>
          </a:p>
        </p:txBody>
      </p:sp>
    </p:spTree>
    <p:extLst>
      <p:ext uri="{BB962C8B-B14F-4D97-AF65-F5344CB8AC3E}">
        <p14:creationId xmlns:p14="http://schemas.microsoft.com/office/powerpoint/2010/main" xmlns="" val="2612870867"/>
      </p:ext>
    </p:extLst>
  </p:cSld>
  <p:clrMap bg1="lt1" tx1="dk1" bg2="lt2" tx2="dk2" accent1="accent1" accent2="accent2" accent3="accent3" accent4="accent4" accent5="accent5" accent6="accent6" hlink="hlink" folHlink="folHlink"/>
  <p:sldLayoutIdLst>
    <p:sldLayoutId id="2147484428" r:id="rId1"/>
    <p:sldLayoutId id="2147484429" r:id="rId2"/>
    <p:sldLayoutId id="2147484430" r:id="rId3"/>
    <p:sldLayoutId id="2147484431" r:id="rId4"/>
    <p:sldLayoutId id="2147484432" r:id="rId5"/>
    <p:sldLayoutId id="2147484433" r:id="rId6"/>
    <p:sldLayoutId id="2147484434" r:id="rId7"/>
    <p:sldLayoutId id="2147484435" r:id="rId8"/>
    <p:sldLayoutId id="2147484436" r:id="rId9"/>
    <p:sldLayoutId id="2147484437" r:id="rId10"/>
    <p:sldLayoutId id="214748443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a:defRPr>
      </a:lvl2pPr>
      <a:lvl3pPr algn="ctr" rtl="0" eaLnBrk="0" fontAlgn="base" hangingPunct="0">
        <a:spcBef>
          <a:spcPct val="0"/>
        </a:spcBef>
        <a:spcAft>
          <a:spcPct val="0"/>
        </a:spcAft>
        <a:defRPr sz="4400">
          <a:solidFill>
            <a:schemeClr val="tx2"/>
          </a:solidFill>
          <a:latin typeface="Times"/>
        </a:defRPr>
      </a:lvl3pPr>
      <a:lvl4pPr algn="ctr" rtl="0" eaLnBrk="0" fontAlgn="base" hangingPunct="0">
        <a:spcBef>
          <a:spcPct val="0"/>
        </a:spcBef>
        <a:spcAft>
          <a:spcPct val="0"/>
        </a:spcAft>
        <a:defRPr sz="4400">
          <a:solidFill>
            <a:schemeClr val="tx2"/>
          </a:solidFill>
          <a:latin typeface="Times"/>
        </a:defRPr>
      </a:lvl4pPr>
      <a:lvl5pPr algn="ctr" rtl="0" eaLnBrk="0" fontAlgn="base" hangingPunct="0">
        <a:spcBef>
          <a:spcPct val="0"/>
        </a:spcBef>
        <a:spcAft>
          <a:spcPct val="0"/>
        </a:spcAft>
        <a:defRPr sz="4400">
          <a:solidFill>
            <a:schemeClr val="tx2"/>
          </a:solidFill>
          <a:latin typeface="Times"/>
        </a:defRPr>
      </a:lvl5pPr>
      <a:lvl6pPr marL="457200" algn="ctr" rtl="0" fontAlgn="base">
        <a:spcBef>
          <a:spcPct val="0"/>
        </a:spcBef>
        <a:spcAft>
          <a:spcPct val="0"/>
        </a:spcAft>
        <a:defRPr sz="4400">
          <a:solidFill>
            <a:schemeClr val="tx2"/>
          </a:solidFill>
          <a:latin typeface="Times"/>
        </a:defRPr>
      </a:lvl6pPr>
      <a:lvl7pPr marL="914400" algn="ctr" rtl="0" fontAlgn="base">
        <a:spcBef>
          <a:spcPct val="0"/>
        </a:spcBef>
        <a:spcAft>
          <a:spcPct val="0"/>
        </a:spcAft>
        <a:defRPr sz="4400">
          <a:solidFill>
            <a:schemeClr val="tx2"/>
          </a:solidFill>
          <a:latin typeface="Times"/>
        </a:defRPr>
      </a:lvl7pPr>
      <a:lvl8pPr marL="1371600" algn="ctr" rtl="0" fontAlgn="base">
        <a:spcBef>
          <a:spcPct val="0"/>
        </a:spcBef>
        <a:spcAft>
          <a:spcPct val="0"/>
        </a:spcAft>
        <a:defRPr sz="4400">
          <a:solidFill>
            <a:schemeClr val="tx2"/>
          </a:solidFill>
          <a:latin typeface="Times"/>
        </a:defRPr>
      </a:lvl8pPr>
      <a:lvl9pPr marL="1828800" algn="ctr" rtl="0" fontAlgn="base">
        <a:spcBef>
          <a:spcPct val="0"/>
        </a:spcBef>
        <a:spcAft>
          <a:spcPct val="0"/>
        </a:spcAft>
        <a:defRPr sz="4400">
          <a:solidFill>
            <a:schemeClr val="tx2"/>
          </a:solidFill>
          <a:latin typeface="Times"/>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a-ES" smtClean="0"/>
              <a:t>Clic para editar estilo título patrón</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a-ES" smtClean="0"/>
              <a:t>Haga clic para modificar el estilo de texto del patrón</a:t>
            </a:r>
          </a:p>
          <a:p>
            <a:pPr lvl="1"/>
            <a:r>
              <a:rPr lang="ca-ES" smtClean="0"/>
              <a:t>Segundo nivel</a:t>
            </a:r>
          </a:p>
          <a:p>
            <a:pPr lvl="2"/>
            <a:r>
              <a:rPr lang="ca-ES" smtClean="0"/>
              <a:t>Tercer nivel</a:t>
            </a:r>
          </a:p>
          <a:p>
            <a:pPr lvl="3"/>
            <a:r>
              <a:rPr lang="ca-ES" smtClean="0"/>
              <a:t>Cuarto nivel</a:t>
            </a:r>
          </a:p>
          <a:p>
            <a:pPr lvl="4"/>
            <a:r>
              <a:rPr lang="ca-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a:defRPr>
            </a:lvl1pPr>
          </a:lstStyle>
          <a:p>
            <a:pPr eaLnBrk="0" hangingPunct="0">
              <a:defRPr/>
            </a:pPr>
            <a:endParaRPr lang="ca-E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a:defRPr>
            </a:lvl1pPr>
          </a:lstStyle>
          <a:p>
            <a:pPr eaLnBrk="0" hangingPunct="0">
              <a:defRPr/>
            </a:pPr>
            <a:endParaRPr lang="ca-E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a:defRPr>
            </a:lvl1pPr>
          </a:lstStyle>
          <a:p>
            <a:pPr eaLnBrk="0" hangingPunct="0">
              <a:defRPr/>
            </a:pPr>
            <a:fld id="{B9FD855F-9BFA-4844-8E1E-89FFCAD732CE}" type="slidenum">
              <a:rPr lang="ca-ES">
                <a:solidFill>
                  <a:srgbClr val="000000"/>
                </a:solidFill>
              </a:rPr>
              <a:pPr eaLnBrk="0" hangingPunct="0">
                <a:defRPr/>
              </a:pPr>
              <a:t>‹N›</a:t>
            </a:fld>
            <a:endParaRPr lang="ca-ES">
              <a:solidFill>
                <a:srgbClr val="000000"/>
              </a:solidFill>
            </a:endParaRPr>
          </a:p>
        </p:txBody>
      </p:sp>
    </p:spTree>
  </p:cSld>
  <p:clrMap bg1="lt1" tx1="dk1" bg2="lt2" tx2="dk2" accent1="accent1" accent2="accent2" accent3="accent3" accent4="accent4" accent5="accent5" accent6="accent6" hlink="hlink" folHlink="folHlink"/>
  <p:sldLayoutIdLst>
    <p:sldLayoutId id="2147484440" r:id="rId1"/>
    <p:sldLayoutId id="2147484441" r:id="rId2"/>
    <p:sldLayoutId id="2147484442" r:id="rId3"/>
    <p:sldLayoutId id="2147484443" r:id="rId4"/>
    <p:sldLayoutId id="2147484444" r:id="rId5"/>
    <p:sldLayoutId id="2147484445" r:id="rId6"/>
    <p:sldLayoutId id="2147484446" r:id="rId7"/>
    <p:sldLayoutId id="2147484447" r:id="rId8"/>
    <p:sldLayoutId id="2147484448" r:id="rId9"/>
    <p:sldLayoutId id="2147484449" r:id="rId10"/>
    <p:sldLayoutId id="214748445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a:defRPr>
      </a:lvl2pPr>
      <a:lvl3pPr algn="ctr" rtl="0" eaLnBrk="0" fontAlgn="base" hangingPunct="0">
        <a:spcBef>
          <a:spcPct val="0"/>
        </a:spcBef>
        <a:spcAft>
          <a:spcPct val="0"/>
        </a:spcAft>
        <a:defRPr sz="4400">
          <a:solidFill>
            <a:schemeClr val="tx2"/>
          </a:solidFill>
          <a:latin typeface="Times"/>
        </a:defRPr>
      </a:lvl3pPr>
      <a:lvl4pPr algn="ctr" rtl="0" eaLnBrk="0" fontAlgn="base" hangingPunct="0">
        <a:spcBef>
          <a:spcPct val="0"/>
        </a:spcBef>
        <a:spcAft>
          <a:spcPct val="0"/>
        </a:spcAft>
        <a:defRPr sz="4400">
          <a:solidFill>
            <a:schemeClr val="tx2"/>
          </a:solidFill>
          <a:latin typeface="Times"/>
        </a:defRPr>
      </a:lvl4pPr>
      <a:lvl5pPr algn="ctr" rtl="0" eaLnBrk="0" fontAlgn="base" hangingPunct="0">
        <a:spcBef>
          <a:spcPct val="0"/>
        </a:spcBef>
        <a:spcAft>
          <a:spcPct val="0"/>
        </a:spcAft>
        <a:defRPr sz="4400">
          <a:solidFill>
            <a:schemeClr val="tx2"/>
          </a:solidFill>
          <a:latin typeface="Times"/>
        </a:defRPr>
      </a:lvl5pPr>
      <a:lvl6pPr marL="457200" algn="ctr" rtl="0" fontAlgn="base">
        <a:spcBef>
          <a:spcPct val="0"/>
        </a:spcBef>
        <a:spcAft>
          <a:spcPct val="0"/>
        </a:spcAft>
        <a:defRPr sz="4400">
          <a:solidFill>
            <a:schemeClr val="tx2"/>
          </a:solidFill>
          <a:latin typeface="Times"/>
        </a:defRPr>
      </a:lvl6pPr>
      <a:lvl7pPr marL="914400" algn="ctr" rtl="0" fontAlgn="base">
        <a:spcBef>
          <a:spcPct val="0"/>
        </a:spcBef>
        <a:spcAft>
          <a:spcPct val="0"/>
        </a:spcAft>
        <a:defRPr sz="4400">
          <a:solidFill>
            <a:schemeClr val="tx2"/>
          </a:solidFill>
          <a:latin typeface="Times"/>
        </a:defRPr>
      </a:lvl7pPr>
      <a:lvl8pPr marL="1371600" algn="ctr" rtl="0" fontAlgn="base">
        <a:spcBef>
          <a:spcPct val="0"/>
        </a:spcBef>
        <a:spcAft>
          <a:spcPct val="0"/>
        </a:spcAft>
        <a:defRPr sz="4400">
          <a:solidFill>
            <a:schemeClr val="tx2"/>
          </a:solidFill>
          <a:latin typeface="Times"/>
        </a:defRPr>
      </a:lvl8pPr>
      <a:lvl9pPr marL="1828800" algn="ctr" rtl="0" fontAlgn="base">
        <a:spcBef>
          <a:spcPct val="0"/>
        </a:spcBef>
        <a:spcAft>
          <a:spcPct val="0"/>
        </a:spcAft>
        <a:defRPr sz="4400">
          <a:solidFill>
            <a:schemeClr val="tx2"/>
          </a:solidFill>
          <a:latin typeface="Times"/>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 dello schema</a:t>
            </a:r>
          </a:p>
        </p:txBody>
      </p:sp>
      <p:sp>
        <p:nvSpPr>
          <p:cNvPr id="512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a:defRPr>
            </a:lvl1pPr>
          </a:lstStyle>
          <a:p>
            <a:pPr eaLnBrk="0" hangingPunct="0">
              <a:defRPr/>
            </a:pPr>
            <a:endParaRPr lang="it-IT">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a:defRPr>
            </a:lvl1pPr>
          </a:lstStyle>
          <a:p>
            <a:pPr eaLnBrk="0" hangingPunct="0">
              <a:defRPr/>
            </a:pPr>
            <a:endParaRPr lang="it-IT">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a:defRPr>
            </a:lvl1pPr>
          </a:lstStyle>
          <a:p>
            <a:pPr eaLnBrk="0" hangingPunct="0">
              <a:defRPr/>
            </a:pPr>
            <a:fld id="{7C5CAC45-1970-41D3-BDD6-1AC0CA504715}" type="slidenum">
              <a:rPr lang="it-IT">
                <a:solidFill>
                  <a:srgbClr val="000000"/>
                </a:solidFill>
              </a:rPr>
              <a:pPr eaLnBrk="0" hangingPunct="0">
                <a:defRPr/>
              </a:pPr>
              <a:t>‹N›</a:t>
            </a:fld>
            <a:endParaRPr lang="it-IT">
              <a:solidFill>
                <a:srgbClr val="000000"/>
              </a:solidFill>
            </a:endParaRPr>
          </a:p>
        </p:txBody>
      </p:sp>
    </p:spTree>
  </p:cSld>
  <p:clrMap bg1="lt1" tx1="dk1" bg2="lt2" tx2="dk2" accent1="accent1" accent2="accent2" accent3="accent3" accent4="accent4" accent5="accent5" accent6="accent6" hlink="hlink" folHlink="folHlink"/>
  <p:sldLayoutIdLst>
    <p:sldLayoutId id="2147484452" r:id="rId1"/>
    <p:sldLayoutId id="2147484453" r:id="rId2"/>
    <p:sldLayoutId id="2147484454" r:id="rId3"/>
    <p:sldLayoutId id="2147484455" r:id="rId4"/>
    <p:sldLayoutId id="2147484456" r:id="rId5"/>
    <p:sldLayoutId id="2147484457" r:id="rId6"/>
    <p:sldLayoutId id="2147484458" r:id="rId7"/>
    <p:sldLayoutId id="2147484459" r:id="rId8"/>
    <p:sldLayoutId id="2147484460" r:id="rId9"/>
    <p:sldLayoutId id="2147484461" r:id="rId10"/>
    <p:sldLayoutId id="2147484462" r:id="rId11"/>
  </p:sldLayoutIdLst>
  <p:transition spd="med">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98"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4099"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Times"/>
              </a:defRPr>
            </a:lvl1pPr>
          </a:lstStyle>
          <a:p>
            <a:pPr eaLnBrk="0" hangingPunct="0">
              <a:defRPr/>
            </a:pPr>
            <a:fld id="{EB4F48D0-A16E-42A6-B360-C7D436466D39}" type="datetimeFigureOut">
              <a:rPr lang="it-IT">
                <a:solidFill>
                  <a:prstClr val="black">
                    <a:tint val="75000"/>
                  </a:prstClr>
                </a:solidFill>
              </a:rPr>
              <a:pPr eaLnBrk="0" hangingPunct="0">
                <a:defRPr/>
              </a:pPr>
              <a:t>27/11/2019</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Times"/>
              </a:defRPr>
            </a:lvl1pPr>
          </a:lstStyle>
          <a:p>
            <a:pPr eaLnBrk="0" hangingPunct="0">
              <a:defRPr/>
            </a:pPr>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Times"/>
              </a:defRPr>
            </a:lvl1pPr>
          </a:lstStyle>
          <a:p>
            <a:pPr eaLnBrk="0" hangingPunct="0">
              <a:defRPr/>
            </a:pPr>
            <a:fld id="{0D69AA40-AB94-4E55-8160-ED103FDCD04E}" type="slidenum">
              <a:rPr lang="it-IT">
                <a:solidFill>
                  <a:prstClr val="black">
                    <a:tint val="75000"/>
                  </a:prstClr>
                </a:solidFill>
              </a:rPr>
              <a:pPr eaLnBrk="0" hangingPunct="0">
                <a:defRPr/>
              </a:pPr>
              <a:t>‹N›</a:t>
            </a:fld>
            <a:endParaRPr lang="it-IT">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4464" r:id="rId1"/>
    <p:sldLayoutId id="2147484465" r:id="rId2"/>
    <p:sldLayoutId id="2147484466" r:id="rId3"/>
    <p:sldLayoutId id="2147484467" r:id="rId4"/>
    <p:sldLayoutId id="2147484468" r:id="rId5"/>
    <p:sldLayoutId id="2147484469" r:id="rId6"/>
    <p:sldLayoutId id="2147484470" r:id="rId7"/>
    <p:sldLayoutId id="2147484471" r:id="rId8"/>
    <p:sldLayoutId id="2147484472" r:id="rId9"/>
    <p:sldLayoutId id="2147484473" r:id="rId10"/>
    <p:sldLayoutId id="214748447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 dello schema</a:t>
            </a:r>
          </a:p>
        </p:txBody>
      </p:sp>
      <p:sp>
        <p:nvSpPr>
          <p:cNvPr id="205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it-IT"/>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it-IT"/>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9A6990E6-5614-41F7-8B70-EE28F36965C0}"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292" r:id="rId1"/>
    <p:sldLayoutId id="2147484293" r:id="rId2"/>
    <p:sldLayoutId id="2147484294" r:id="rId3"/>
    <p:sldLayoutId id="2147484295" r:id="rId4"/>
    <p:sldLayoutId id="2147484296" r:id="rId5"/>
    <p:sldLayoutId id="2147484297" r:id="rId6"/>
    <p:sldLayoutId id="2147484298" r:id="rId7"/>
    <p:sldLayoutId id="2147484299" r:id="rId8"/>
    <p:sldLayoutId id="2147484300" r:id="rId9"/>
    <p:sldLayoutId id="2147484301" r:id="rId10"/>
    <p:sldLayoutId id="2147484302" r:id="rId11"/>
  </p:sldLayoutIdLst>
  <p:transition spd="med">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a-ES" smtClean="0"/>
              <a:t>Clic para editar estilo título patrón</a:t>
            </a:r>
          </a:p>
        </p:txBody>
      </p:sp>
      <p:sp>
        <p:nvSpPr>
          <p:cNvPr id="307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a-ES" smtClean="0"/>
              <a:t>Haga clic para modificar el estilo de texto del patrón</a:t>
            </a:r>
          </a:p>
          <a:p>
            <a:pPr lvl="1"/>
            <a:r>
              <a:rPr lang="ca-ES" smtClean="0"/>
              <a:t>Segundo nivel</a:t>
            </a:r>
          </a:p>
          <a:p>
            <a:pPr lvl="2"/>
            <a:r>
              <a:rPr lang="ca-ES" smtClean="0"/>
              <a:t>Tercer nivel</a:t>
            </a:r>
          </a:p>
          <a:p>
            <a:pPr lvl="3"/>
            <a:r>
              <a:rPr lang="ca-ES" smtClean="0"/>
              <a:t>Cuarto nivel</a:t>
            </a:r>
          </a:p>
          <a:p>
            <a:pPr lvl="4"/>
            <a:r>
              <a:rPr lang="ca-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defRPr>
            </a:lvl1pPr>
          </a:lstStyle>
          <a:p>
            <a:pPr>
              <a:defRPr/>
            </a:pPr>
            <a:endParaRPr lang="ca-E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charset="0"/>
              </a:defRPr>
            </a:lvl1pPr>
          </a:lstStyle>
          <a:p>
            <a:pPr>
              <a:defRPr/>
            </a:pPr>
            <a:endParaRPr lang="ca-E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charset="0"/>
              </a:defRPr>
            </a:lvl1pPr>
          </a:lstStyle>
          <a:p>
            <a:pPr>
              <a:defRPr/>
            </a:pPr>
            <a:fld id="{A65F4320-53EA-4674-B5C3-91284008DA79}" type="slidenum">
              <a:rPr lang="ca-ES"/>
              <a:pPr>
                <a:defRPr/>
              </a:pPr>
              <a:t>‹N›</a:t>
            </a:fld>
            <a:endParaRPr lang="ca-ES"/>
          </a:p>
        </p:txBody>
      </p:sp>
    </p:spTree>
  </p:cSld>
  <p:clrMap bg1="lt1" tx1="dk1" bg2="lt2" tx2="dk2" accent1="accent1" accent2="accent2" accent3="accent3" accent4="accent4" accent5="accent5" accent6="accent6" hlink="hlink" folHlink="folHlink"/>
  <p:sldLayoutIdLst>
    <p:sldLayoutId id="2147484303" r:id="rId1"/>
    <p:sldLayoutId id="2147484304" r:id="rId2"/>
    <p:sldLayoutId id="2147484305" r:id="rId3"/>
    <p:sldLayoutId id="2147484306" r:id="rId4"/>
    <p:sldLayoutId id="2147484307" r:id="rId5"/>
    <p:sldLayoutId id="2147484308" r:id="rId6"/>
    <p:sldLayoutId id="2147484309" r:id="rId7"/>
    <p:sldLayoutId id="2147484310" r:id="rId8"/>
    <p:sldLayoutId id="2147484311" r:id="rId9"/>
    <p:sldLayoutId id="2147484312" r:id="rId10"/>
    <p:sldLayoutId id="2147484313" r:id="rId11"/>
  </p:sldLayoutIdLst>
  <p:transition spd="slow">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defRPr>
      </a:lvl2pPr>
      <a:lvl3pPr algn="ctr" rtl="0" eaLnBrk="0" fontAlgn="base" hangingPunct="0">
        <a:spcBef>
          <a:spcPct val="0"/>
        </a:spcBef>
        <a:spcAft>
          <a:spcPct val="0"/>
        </a:spcAft>
        <a:defRPr sz="4400">
          <a:solidFill>
            <a:schemeClr val="tx2"/>
          </a:solidFill>
          <a:latin typeface="Times" charset="0"/>
        </a:defRPr>
      </a:lvl3pPr>
      <a:lvl4pPr algn="ctr" rtl="0" eaLnBrk="0" fontAlgn="base" hangingPunct="0">
        <a:spcBef>
          <a:spcPct val="0"/>
        </a:spcBef>
        <a:spcAft>
          <a:spcPct val="0"/>
        </a:spcAft>
        <a:defRPr sz="4400">
          <a:solidFill>
            <a:schemeClr val="tx2"/>
          </a:solidFill>
          <a:latin typeface="Times" charset="0"/>
        </a:defRPr>
      </a:lvl4pPr>
      <a:lvl5pPr algn="ctr" rtl="0" eaLnBrk="0" fontAlgn="base" hangingPunct="0">
        <a:spcBef>
          <a:spcPct val="0"/>
        </a:spcBef>
        <a:spcAft>
          <a:spcPct val="0"/>
        </a:spcAft>
        <a:defRPr sz="4400">
          <a:solidFill>
            <a:schemeClr val="tx2"/>
          </a:solidFill>
          <a:latin typeface="Times"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4099"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BB5E78DB-044E-4688-B51F-2854F56C2B7A}" type="datetimeFigureOut">
              <a:rPr lang="it-IT"/>
              <a:pPr>
                <a:defRPr/>
              </a:pPr>
              <a:t>27/11/2019</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E95655E7-C6DB-49EE-8FDB-0679FFCC23F3}"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314" r:id="rId1"/>
    <p:sldLayoutId id="2147484315" r:id="rId2"/>
    <p:sldLayoutId id="2147484316" r:id="rId3"/>
    <p:sldLayoutId id="2147484317" r:id="rId4"/>
    <p:sldLayoutId id="2147484318" r:id="rId5"/>
    <p:sldLayoutId id="2147484319" r:id="rId6"/>
    <p:sldLayoutId id="2147484320" r:id="rId7"/>
    <p:sldLayoutId id="2147484321" r:id="rId8"/>
    <p:sldLayoutId id="2147484322" r:id="rId9"/>
    <p:sldLayoutId id="2147484323" r:id="rId10"/>
    <p:sldLayoutId id="214748432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5123"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602C20EA-CB4C-4736-B56E-63C170ADCB57}" type="datetimeFigureOut">
              <a:rPr lang="it-IT"/>
              <a:pPr>
                <a:defRPr/>
              </a:pPr>
              <a:t>27/11/2019</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D573C059-08EB-4D3C-872C-CB702C3B5F4B}"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325" r:id="rId1"/>
    <p:sldLayoutId id="2147484326" r:id="rId2"/>
    <p:sldLayoutId id="2147484327" r:id="rId3"/>
    <p:sldLayoutId id="2147484328" r:id="rId4"/>
    <p:sldLayoutId id="2147484329" r:id="rId5"/>
    <p:sldLayoutId id="2147484330" r:id="rId6"/>
    <p:sldLayoutId id="2147484331" r:id="rId7"/>
    <p:sldLayoutId id="2147484332" r:id="rId8"/>
    <p:sldLayoutId id="2147484333" r:id="rId9"/>
    <p:sldLayoutId id="2147484334" r:id="rId10"/>
    <p:sldLayoutId id="214748433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6147"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D190947A-616D-4DC8-9DE7-039BC7480ADC}" type="datetimeFigureOut">
              <a:rPr lang="it-IT"/>
              <a:pPr>
                <a:defRPr/>
              </a:pPr>
              <a:t>27/11/2019</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46909313-8DDA-44F5-A063-5835431B6A49}"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336" r:id="rId1"/>
    <p:sldLayoutId id="2147484337" r:id="rId2"/>
    <p:sldLayoutId id="2147484338" r:id="rId3"/>
    <p:sldLayoutId id="2147484339" r:id="rId4"/>
    <p:sldLayoutId id="2147484340" r:id="rId5"/>
    <p:sldLayoutId id="2147484341" r:id="rId6"/>
    <p:sldLayoutId id="2147484342" r:id="rId7"/>
    <p:sldLayoutId id="2147484343" r:id="rId8"/>
    <p:sldLayoutId id="2147484344" r:id="rId9"/>
    <p:sldLayoutId id="2147484345" r:id="rId10"/>
    <p:sldLayoutId id="214748434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7171"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0BA82805-7327-4AF5-8963-D6E2C1195BDB}" type="datetimeFigureOut">
              <a:rPr lang="it-IT"/>
              <a:pPr>
                <a:defRPr/>
              </a:pPr>
              <a:t>27/11/2019</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00FFD51A-246A-46A1-B1F1-CCE7EF10AA3C}"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347" r:id="rId1"/>
    <p:sldLayoutId id="2147484348" r:id="rId2"/>
    <p:sldLayoutId id="2147484349" r:id="rId3"/>
    <p:sldLayoutId id="2147484350" r:id="rId4"/>
    <p:sldLayoutId id="2147484351" r:id="rId5"/>
    <p:sldLayoutId id="2147484352" r:id="rId6"/>
    <p:sldLayoutId id="2147484353" r:id="rId7"/>
    <p:sldLayoutId id="2147484354" r:id="rId8"/>
    <p:sldLayoutId id="2147484355" r:id="rId9"/>
    <p:sldLayoutId id="2147484356" r:id="rId10"/>
    <p:sldLayoutId id="214748435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8195"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Times"/>
              </a:defRPr>
            </a:lvl1pPr>
          </a:lstStyle>
          <a:p>
            <a:pPr>
              <a:defRPr/>
            </a:pPr>
            <a:fld id="{0F75A97A-BC28-4728-8CD5-6A67FC5E2573}" type="datetimeFigureOut">
              <a:rPr lang="it-IT"/>
              <a:pPr>
                <a:defRPr/>
              </a:pPr>
              <a:t>27/11/2019</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Time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Times"/>
              </a:defRPr>
            </a:lvl1pPr>
          </a:lstStyle>
          <a:p>
            <a:pPr>
              <a:defRPr/>
            </a:pPr>
            <a:fld id="{C28F2CF7-9B9F-4BFE-AAB5-C03682C0A822}"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358" r:id="rId1"/>
    <p:sldLayoutId id="2147484359" r:id="rId2"/>
    <p:sldLayoutId id="2147484360" r:id="rId3"/>
    <p:sldLayoutId id="2147484361" r:id="rId4"/>
    <p:sldLayoutId id="2147484362" r:id="rId5"/>
    <p:sldLayoutId id="2147484363" r:id="rId6"/>
    <p:sldLayoutId id="2147484364" r:id="rId7"/>
    <p:sldLayoutId id="2147484365" r:id="rId8"/>
    <p:sldLayoutId id="2147484366" r:id="rId9"/>
    <p:sldLayoutId id="2147484367" r:id="rId10"/>
    <p:sldLayoutId id="214748436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7" name="Figura a mano libera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a:latin typeface="+mn-lt"/>
            </a:endParaRPr>
          </a:p>
        </p:txBody>
      </p:sp>
      <p:sp>
        <p:nvSpPr>
          <p:cNvPr id="8" name="Figura a mano libera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a:latin typeface="+mn-lt"/>
            </a:endParaRPr>
          </a:p>
        </p:txBody>
      </p:sp>
      <p:sp>
        <p:nvSpPr>
          <p:cNvPr id="9220" name="Segnaposto titolo 8"/>
          <p:cNvSpPr>
            <a:spLocks noGrp="1"/>
          </p:cNvSpPr>
          <p:nvPr>
            <p:ph type="title"/>
          </p:nvPr>
        </p:nvSpPr>
        <p:spPr bwMode="auto">
          <a:xfrm>
            <a:off x="457200" y="704850"/>
            <a:ext cx="8229600" cy="11430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lvl="0"/>
            <a:r>
              <a:rPr lang="it-IT" smtClean="0"/>
              <a:t>Fare clic per modificare lo stile del titolo</a:t>
            </a:r>
            <a:endParaRPr lang="en-US" smtClean="0"/>
          </a:p>
        </p:txBody>
      </p:sp>
      <p:sp>
        <p:nvSpPr>
          <p:cNvPr id="9221" name="Segnaposto testo 29"/>
          <p:cNvSpPr>
            <a:spLocks noGrp="1"/>
          </p:cNvSpPr>
          <p:nvPr>
            <p:ph type="body" idx="1"/>
          </p:nvPr>
        </p:nvSpPr>
        <p:spPr bwMode="auto">
          <a:xfrm>
            <a:off x="457200" y="1935163"/>
            <a:ext cx="82296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smtClean="0"/>
          </a:p>
        </p:txBody>
      </p:sp>
      <p:sp>
        <p:nvSpPr>
          <p:cNvPr id="10" name="Segnaposto data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endParaRPr lang="it-IT"/>
          </a:p>
        </p:txBody>
      </p:sp>
      <p:sp>
        <p:nvSpPr>
          <p:cNvPr id="22" name="Segnaposto piè di pagina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endParaRPr lang="it-IT"/>
          </a:p>
        </p:txBody>
      </p:sp>
      <p:sp>
        <p:nvSpPr>
          <p:cNvPr id="18" name="Segnaposto numero diapositiva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a:defRPr/>
            </a:pPr>
            <a:fld id="{2EEC4910-3376-4340-B108-71958E07E901}" type="slidenum">
              <a:rPr lang="it-IT"/>
              <a:pPr>
                <a:defRPr/>
              </a:pPr>
              <a:t>‹N›</a:t>
            </a:fld>
            <a:endParaRPr lang="it-IT"/>
          </a:p>
        </p:txBody>
      </p:sp>
      <p:grpSp>
        <p:nvGrpSpPr>
          <p:cNvPr id="9225" name="Gruppo 1"/>
          <p:cNvGrpSpPr>
            <a:grpSpLocks/>
          </p:cNvGrpSpPr>
          <p:nvPr/>
        </p:nvGrpSpPr>
        <p:grpSpPr bwMode="auto">
          <a:xfrm>
            <a:off x="-19050" y="203200"/>
            <a:ext cx="9180513" cy="647700"/>
            <a:chOff x="-19045" y="216550"/>
            <a:chExt cx="9180548" cy="649224"/>
          </a:xfrm>
        </p:grpSpPr>
        <p:sp>
          <p:nvSpPr>
            <p:cNvPr id="12" name="Figura a mano libera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a:defRPr/>
              </a:pPr>
              <a:endParaRPr lang="en-US"/>
            </a:p>
          </p:txBody>
        </p:sp>
        <p:sp>
          <p:nvSpPr>
            <p:cNvPr id="13" name="Figura a mano libera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a:defRPr/>
              </a:pPr>
              <a:endParaRPr lang="en-US"/>
            </a:p>
          </p:txBody>
        </p:sp>
      </p:grpSp>
    </p:spTree>
  </p:cSld>
  <p:clrMap bg1="lt1" tx1="dk1" bg2="lt2" tx2="dk2" accent1="accent1" accent2="accent2" accent3="accent3" accent4="accent4" accent5="accent5" accent6="accent6" hlink="hlink" folHlink="folHlink"/>
  <p:sldLayoutIdLst>
    <p:sldLayoutId id="2147484388" r:id="rId1"/>
    <p:sldLayoutId id="2147484369" r:id="rId2"/>
    <p:sldLayoutId id="2147484389" r:id="rId3"/>
    <p:sldLayoutId id="2147484370" r:id="rId4"/>
    <p:sldLayoutId id="2147484371" r:id="rId5"/>
    <p:sldLayoutId id="2147484372" r:id="rId6"/>
    <p:sldLayoutId id="2147484373" r:id="rId7"/>
    <p:sldLayoutId id="2147484374" r:id="rId8"/>
    <p:sldLayoutId id="2147484390" r:id="rId9"/>
    <p:sldLayoutId id="2147484375" r:id="rId10"/>
    <p:sldLayoutId id="2147484376" r:id="rId11"/>
  </p:sldLayoutIdLst>
  <p:transition spd="med">
    <p:dissolve/>
  </p:transition>
  <p:timing>
    <p:tnLst>
      <p:par>
        <p:cTn id="1" dur="indefinite" restart="never" nodeType="tmRoot"/>
      </p:par>
    </p:tnLst>
  </p:timing>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3.xml"/></Relationships>
</file>

<file path=ppt/slides/_rels/slide10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3.xml"/></Relationships>
</file>

<file path=ppt/slides/_rels/slide10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3.xml"/></Relationships>
</file>

<file path=ppt/slides/_rels/slide10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3.xml"/></Relationships>
</file>

<file path=ppt/slides/_rels/slide10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3.xml"/></Relationships>
</file>

<file path=ppt/slides/_rels/slide10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3.xml"/></Relationships>
</file>

<file path=ppt/slides/_rels/slide10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3.xml"/></Relationships>
</file>

<file path=ppt/slides/_rels/slide10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3.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84.xml"/></Relationships>
</file>

<file path=ppt/slides/_rels/slide11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84.xml"/></Relationships>
</file>

<file path=ppt/slides/_rels/slide11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84.xml"/></Relationships>
</file>

<file path=ppt/slides/_rels/slide11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84.xml"/></Relationships>
</file>

<file path=ppt/slides/_rels/slide11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84.xml"/></Relationships>
</file>

<file path=ppt/slides/_rels/slide11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84.xml"/></Relationships>
</file>

<file path=ppt/slides/_rels/slide11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84.xml"/></Relationships>
</file>

<file path=ppt/slides/_rels/slide11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84.xml"/></Relationships>
</file>

<file path=ppt/slides/_rels/slide11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84.xml"/></Relationships>
</file>

<file path=ppt/slides/_rels/slide11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8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84.xml"/></Relationships>
</file>

<file path=ppt/slides/_rels/slide12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84.xml"/></Relationships>
</file>

<file path=ppt/slides/_rels/slide12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84.xml"/></Relationships>
</file>

<file path=ppt/slides/_rels/slide12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84.xml"/></Relationships>
</file>

<file path=ppt/slides/_rels/slide12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84.xml"/></Relationships>
</file>

<file path=ppt/slides/_rels/slide12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84.xml"/></Relationships>
</file>

<file path=ppt/slides/_rels/slide12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84.xml"/></Relationships>
</file>

<file path=ppt/slides/_rels/slide12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84.xml"/></Relationships>
</file>

<file path=ppt/slides/_rels/slide12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84.xml"/></Relationships>
</file>

<file path=ppt/slides/_rels/slide129.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84.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06.xml"/></Relationships>
</file>

<file path=ppt/slides/_rels/slide13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84.xml"/></Relationships>
</file>

<file path=ppt/slides/_rels/slide13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84.xml"/></Relationships>
</file>

<file path=ppt/slides/_rels/slide132.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84.xml"/></Relationships>
</file>

<file path=ppt/slides/_rels/slide13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84.xml"/></Relationships>
</file>

<file path=ppt/slides/_rels/slide13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84.xml"/></Relationships>
</file>

<file path=ppt/slides/_rels/slide13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84.xml"/></Relationships>
</file>

<file path=ppt/slides/_rels/slide13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84.xml"/></Relationships>
</file>

<file path=ppt/slides/_rels/slide13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84.xml"/></Relationships>
</file>

<file path=ppt/slides/_rels/slide13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84.xml"/></Relationships>
</file>

<file path=ppt/slides/_rels/slide13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84.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06.xml"/></Relationships>
</file>

<file path=ppt/slides/_rels/slide14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84.xml"/></Relationships>
</file>

<file path=ppt/slides/_rels/slide14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84.xml"/></Relationships>
</file>

<file path=ppt/slides/_rels/slide14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84.xml"/></Relationships>
</file>

<file path=ppt/slides/_rels/slide14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84.xml"/></Relationships>
</file>

<file path=ppt/slides/_rels/slide144.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84.xml"/></Relationships>
</file>

<file path=ppt/slides/_rels/slide14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84.xml"/></Relationships>
</file>

<file path=ppt/slides/_rels/slide146.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84.xml"/></Relationships>
</file>

<file path=ppt/slides/_rels/slide14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84.xml"/></Relationships>
</file>

<file path=ppt/slides/_rels/slide14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84.xml"/></Relationships>
</file>

<file path=ppt/slides/_rels/slide14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84.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06.xml"/></Relationships>
</file>

<file path=ppt/slides/_rels/slide15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84.xml"/></Relationships>
</file>

<file path=ppt/slides/_rels/slide15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84.xml"/></Relationships>
</file>

<file path=ppt/slides/_rels/slide15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84.xml"/></Relationships>
</file>

<file path=ppt/slides/_rels/slide153.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84.xml"/></Relationships>
</file>

<file path=ppt/slides/_rels/slide15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84.xml"/></Relationships>
</file>

<file path=ppt/slides/_rels/slide15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84.xml"/></Relationships>
</file>

<file path=ppt/slides/_rels/slide15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84.xml"/></Relationships>
</file>

<file path=ppt/slides/_rels/slide15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84.xml"/></Relationships>
</file>

<file path=ppt/slides/_rels/slide15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84.xml"/></Relationships>
</file>

<file path=ppt/slides/_rels/slide15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84.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06.xml"/></Relationships>
</file>

<file path=ppt/slides/_rels/slide16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84.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2.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8.xml"/></Relationships>
</file>

<file path=ppt/slides/_rels/slide16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9.xml"/></Relationships>
</file>

<file path=ppt/slides/_rels/slide16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9.xml"/></Relationships>
</file>

<file path=ppt/slides/_rels/slide165.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9.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6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0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2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8.xml"/></Relationships>
</file>

<file path=ppt/slides/_rels/slide2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8.xml"/></Relationships>
</file>

<file path=ppt/slides/_rels/slide2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28.xml"/></Relationships>
</file>

<file path=ppt/slides/_rels/slide2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28.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9.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139.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jpeg"/><Relationship Id="rId1" Type="http://schemas.openxmlformats.org/officeDocument/2006/relationships/slideLayout" Target="../slideLayouts/slideLayout139.xml"/><Relationship Id="rId4" Type="http://schemas.openxmlformats.org/officeDocument/2006/relationships/image" Target="../media/image23.png"/></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2.jpeg"/><Relationship Id="rId1" Type="http://schemas.openxmlformats.org/officeDocument/2006/relationships/slideLayout" Target="../slideLayouts/slideLayout139.xml"/><Relationship Id="rId4" Type="http://schemas.openxmlformats.org/officeDocument/2006/relationships/image" Target="../media/image23.png"/></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2.jpeg"/><Relationship Id="rId1" Type="http://schemas.openxmlformats.org/officeDocument/2006/relationships/slideLayout" Target="../slideLayouts/slideLayout139.xml"/><Relationship Id="rId4" Type="http://schemas.openxmlformats.org/officeDocument/2006/relationships/image" Target="../media/image23.png"/></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2.jpeg"/><Relationship Id="rId1" Type="http://schemas.openxmlformats.org/officeDocument/2006/relationships/slideLayout" Target="../slideLayouts/slideLayout139.xml"/><Relationship Id="rId4" Type="http://schemas.openxmlformats.org/officeDocument/2006/relationships/image" Target="../media/image23.png"/></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2.jpeg"/><Relationship Id="rId1" Type="http://schemas.openxmlformats.org/officeDocument/2006/relationships/slideLayout" Target="../slideLayouts/slideLayout139.xml"/><Relationship Id="rId4" Type="http://schemas.openxmlformats.org/officeDocument/2006/relationships/image" Target="../media/image23.png"/></Relationships>
</file>

<file path=ppt/slides/_rels/slide3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50.xml"/></Relationships>
</file>

<file path=ppt/slides/_rels/slide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61.xml"/></Relationships>
</file>

<file path=ppt/slides/_rels/slide39.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161.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61.xml"/></Relationships>
</file>

<file path=ppt/slides/_rels/slide4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61.xml"/></Relationships>
</file>

<file path=ppt/slides/_rels/slide4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61.xml"/></Relationships>
</file>

<file path=ppt/slides/_rels/slide4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61.xml"/></Relationships>
</file>

<file path=ppt/slides/_rels/slide4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61.xml"/></Relationships>
</file>

<file path=ppt/slides/_rels/slide4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61.xml"/></Relationships>
</file>

<file path=ppt/slides/_rels/slide4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61.xml"/></Relationships>
</file>

<file path=ppt/slides/_rels/slide4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61.xml"/></Relationships>
</file>

<file path=ppt/slides/_rels/slide4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61.xml"/></Relationships>
</file>

<file path=ppt/slides/_rels/slide4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61.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61.xml"/></Relationships>
</file>

<file path=ppt/slides/_rels/slide5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6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7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8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17.xml"/></Relationships>
</file>

<file path=ppt/slides/_rels/slide8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17.xml"/></Relationships>
</file>

<file path=ppt/slides/_rels/slide8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17.xml"/></Relationships>
</file>

<file path=ppt/slides/_rels/slide8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17.xml"/></Relationships>
</file>

<file path=ppt/slides/_rels/slide8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17.xml"/></Relationships>
</file>

<file path=ppt/slides/_rels/slide8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1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9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9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3.xml"/></Relationships>
</file>

<file path=ppt/slides/_rels/slide9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3.xml"/></Relationships>
</file>

<file path=ppt/slides/_rels/slide9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3.xml"/></Relationships>
</file>

<file path=ppt/slides/_rels/slide9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23" name="Picture 15" descr="imma"/>
          <p:cNvPicPr>
            <a:picLocks noChangeAspect="1" noChangeArrowheads="1"/>
          </p:cNvPicPr>
          <p:nvPr/>
        </p:nvPicPr>
        <p:blipFill>
          <a:blip r:embed="rId2" cstate="print"/>
          <a:srcRect/>
          <a:stretch>
            <a:fillRect/>
          </a:stretch>
        </p:blipFill>
        <p:spPr bwMode="auto">
          <a:xfrm>
            <a:off x="0" y="0"/>
            <a:ext cx="5441950" cy="6858000"/>
          </a:xfrm>
          <a:prstGeom prst="rect">
            <a:avLst/>
          </a:prstGeom>
          <a:noFill/>
          <a:ln w="9525">
            <a:noFill/>
            <a:miter lim="800000"/>
            <a:headEnd/>
            <a:tailEnd/>
          </a:ln>
        </p:spPr>
      </p:pic>
      <p:sp>
        <p:nvSpPr>
          <p:cNvPr id="43024" name="Text Box 16"/>
          <p:cNvSpPr txBox="1">
            <a:spLocks noChangeArrowheads="1"/>
          </p:cNvSpPr>
          <p:nvPr/>
        </p:nvSpPr>
        <p:spPr bwMode="auto">
          <a:xfrm>
            <a:off x="5795963" y="1989138"/>
            <a:ext cx="3095625" cy="762000"/>
          </a:xfrm>
          <a:prstGeom prst="rect">
            <a:avLst/>
          </a:prstGeom>
          <a:noFill/>
          <a:ln w="9525">
            <a:noFill/>
            <a:miter lim="800000"/>
            <a:headEnd/>
            <a:tailEnd/>
          </a:ln>
        </p:spPr>
        <p:txBody>
          <a:bodyPr>
            <a:spAutoFit/>
          </a:bodyPr>
          <a:lstStyle/>
          <a:p>
            <a:pPr>
              <a:spcBef>
                <a:spcPct val="50000"/>
              </a:spcBef>
            </a:pPr>
            <a:r>
              <a:rPr lang="it-IT" sz="4400">
                <a:solidFill>
                  <a:srgbClr val="3399FF"/>
                </a:solidFill>
                <a:latin typeface="Tahoma" pitchFamily="34" charset="0"/>
              </a:rPr>
              <a:t>8 dicembre</a:t>
            </a:r>
          </a:p>
        </p:txBody>
      </p:sp>
      <p:sp>
        <p:nvSpPr>
          <p:cNvPr id="43025" name="Text Box 17"/>
          <p:cNvSpPr txBox="1">
            <a:spLocks noChangeArrowheads="1"/>
          </p:cNvSpPr>
          <p:nvPr/>
        </p:nvSpPr>
        <p:spPr bwMode="auto">
          <a:xfrm>
            <a:off x="5435600" y="3352800"/>
            <a:ext cx="3708400" cy="3505200"/>
          </a:xfrm>
          <a:prstGeom prst="rect">
            <a:avLst/>
          </a:prstGeom>
          <a:noFill/>
          <a:ln w="9525">
            <a:noFill/>
            <a:miter lim="800000"/>
            <a:headEnd/>
            <a:tailEnd/>
          </a:ln>
        </p:spPr>
        <p:txBody>
          <a:bodyPr>
            <a:spAutoFit/>
          </a:bodyPr>
          <a:lstStyle/>
          <a:p>
            <a:pPr algn="ctr">
              <a:spcBef>
                <a:spcPct val="50000"/>
              </a:spcBef>
            </a:pPr>
            <a:r>
              <a:rPr lang="it-IT" sz="3200">
                <a:solidFill>
                  <a:srgbClr val="3399FF"/>
                </a:solidFill>
                <a:latin typeface="Copperplate Gothic Bold" pitchFamily="34" charset="0"/>
              </a:rPr>
              <a:t>IMMACOLATA</a:t>
            </a:r>
          </a:p>
          <a:p>
            <a:pPr algn="ctr">
              <a:spcBef>
                <a:spcPct val="50000"/>
              </a:spcBef>
            </a:pPr>
            <a:r>
              <a:rPr lang="it-IT" sz="3200">
                <a:solidFill>
                  <a:srgbClr val="3399FF"/>
                </a:solidFill>
                <a:latin typeface="Copperplate Gothic Bold" pitchFamily="34" charset="0"/>
              </a:rPr>
              <a:t>CONCEZIONE</a:t>
            </a:r>
          </a:p>
          <a:p>
            <a:pPr algn="ctr">
              <a:spcBef>
                <a:spcPct val="50000"/>
              </a:spcBef>
            </a:pPr>
            <a:r>
              <a:rPr lang="it-IT" sz="3200">
                <a:solidFill>
                  <a:srgbClr val="3399FF"/>
                </a:solidFill>
                <a:latin typeface="Copperplate Gothic Bold" pitchFamily="34" charset="0"/>
              </a:rPr>
              <a:t>della </a:t>
            </a:r>
            <a:br>
              <a:rPr lang="it-IT" sz="3200">
                <a:solidFill>
                  <a:srgbClr val="3399FF"/>
                </a:solidFill>
                <a:latin typeface="Copperplate Gothic Bold" pitchFamily="34" charset="0"/>
              </a:rPr>
            </a:br>
            <a:r>
              <a:rPr lang="it-IT" sz="3200">
                <a:solidFill>
                  <a:srgbClr val="3399FF"/>
                </a:solidFill>
                <a:latin typeface="Copperplate Gothic Bold" pitchFamily="34" charset="0"/>
              </a:rPr>
              <a:t>Beata </a:t>
            </a:r>
            <a:br>
              <a:rPr lang="it-IT" sz="3200">
                <a:solidFill>
                  <a:srgbClr val="3399FF"/>
                </a:solidFill>
                <a:latin typeface="Copperplate Gothic Bold" pitchFamily="34" charset="0"/>
              </a:rPr>
            </a:br>
            <a:r>
              <a:rPr lang="it-IT" sz="3200">
                <a:solidFill>
                  <a:srgbClr val="3399FF"/>
                </a:solidFill>
                <a:latin typeface="Copperplate Gothic Bold" pitchFamily="34" charset="0"/>
              </a:rPr>
              <a:t>Vergine</a:t>
            </a:r>
            <a:br>
              <a:rPr lang="it-IT" sz="3200">
                <a:solidFill>
                  <a:srgbClr val="3399FF"/>
                </a:solidFill>
                <a:latin typeface="Copperplate Gothic Bold" pitchFamily="34" charset="0"/>
              </a:rPr>
            </a:br>
            <a:r>
              <a:rPr lang="it-IT" sz="3200">
                <a:solidFill>
                  <a:srgbClr val="3399FF"/>
                </a:solidFill>
                <a:latin typeface="Copperplate Gothic Bold" pitchFamily="34" charset="0"/>
              </a:rPr>
              <a:t>Maria</a:t>
            </a:r>
          </a:p>
        </p:txBody>
      </p:sp>
      <p:sp>
        <p:nvSpPr>
          <p:cNvPr id="43026" name="Text Box 18"/>
          <p:cNvSpPr txBox="1">
            <a:spLocks noChangeArrowheads="1"/>
          </p:cNvSpPr>
          <p:nvPr/>
        </p:nvSpPr>
        <p:spPr bwMode="auto">
          <a:xfrm>
            <a:off x="5940425" y="260350"/>
            <a:ext cx="2663825" cy="1430338"/>
          </a:xfrm>
          <a:prstGeom prst="rect">
            <a:avLst/>
          </a:prstGeom>
          <a:noFill/>
          <a:ln w="57150">
            <a:solidFill>
              <a:srgbClr val="FF3300"/>
            </a:solidFill>
            <a:miter lim="800000"/>
            <a:headEnd/>
            <a:tailEnd/>
          </a:ln>
        </p:spPr>
        <p:txBody>
          <a:bodyPr>
            <a:spAutoFit/>
          </a:bodyPr>
          <a:lstStyle/>
          <a:p>
            <a:pPr algn="ctr">
              <a:spcBef>
                <a:spcPct val="50000"/>
              </a:spcBef>
            </a:pPr>
            <a:r>
              <a:rPr lang="it-IT" sz="2800">
                <a:solidFill>
                  <a:srgbClr val="FF3300"/>
                </a:solidFill>
                <a:latin typeface="Lucida Calligraphy" pitchFamily="66" charset="0"/>
              </a:rPr>
              <a:t>Parrocchia della</a:t>
            </a:r>
            <a:br>
              <a:rPr lang="it-IT" sz="2800">
                <a:solidFill>
                  <a:srgbClr val="FF3300"/>
                </a:solidFill>
                <a:latin typeface="Lucida Calligraphy" pitchFamily="66" charset="0"/>
              </a:rPr>
            </a:br>
            <a:r>
              <a:rPr lang="it-IT" sz="2800">
                <a:solidFill>
                  <a:srgbClr val="FF3300"/>
                </a:solidFill>
                <a:latin typeface="Lucida Calligraphy" pitchFamily="66" charset="0"/>
              </a:rPr>
              <a:t>Cattedrale</a:t>
            </a:r>
          </a:p>
        </p:txBody>
      </p:sp>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3023"/>
                                        </p:tgtEl>
                                        <p:attrNameLst>
                                          <p:attrName>style.visibility</p:attrName>
                                        </p:attrNameLst>
                                      </p:cBhvr>
                                      <p:to>
                                        <p:strVal val="visible"/>
                                      </p:to>
                                    </p:set>
                                    <p:animEffect transition="in" filter="fade">
                                      <p:cBhvr>
                                        <p:cTn id="7" dur="2000"/>
                                        <p:tgtEl>
                                          <p:spTgt spid="43023"/>
                                        </p:tgtEl>
                                      </p:cBhvr>
                                    </p:animEffect>
                                  </p:childTnLst>
                                </p:cTn>
                              </p:par>
                            </p:childTnLst>
                          </p:cTn>
                        </p:par>
                        <p:par>
                          <p:cTn id="8" fill="hold">
                            <p:stCondLst>
                              <p:cond delay="2000"/>
                            </p:stCondLst>
                            <p:childTnLst>
                              <p:par>
                                <p:cTn id="9" presetID="22" presetClass="entr" presetSubtype="1" fill="hold" grpId="0" nodeType="afterEffect">
                                  <p:stCondLst>
                                    <p:cond delay="0"/>
                                  </p:stCondLst>
                                  <p:childTnLst>
                                    <p:set>
                                      <p:cBhvr>
                                        <p:cTn id="10" dur="1" fill="hold">
                                          <p:stCondLst>
                                            <p:cond delay="0"/>
                                          </p:stCondLst>
                                        </p:cTn>
                                        <p:tgtEl>
                                          <p:spTgt spid="43026"/>
                                        </p:tgtEl>
                                        <p:attrNameLst>
                                          <p:attrName>style.visibility</p:attrName>
                                        </p:attrNameLst>
                                      </p:cBhvr>
                                      <p:to>
                                        <p:strVal val="visible"/>
                                      </p:to>
                                    </p:set>
                                    <p:animEffect transition="in" filter="wipe(up)">
                                      <p:cBhvr>
                                        <p:cTn id="11" dur="500"/>
                                        <p:tgtEl>
                                          <p:spTgt spid="43026"/>
                                        </p:tgtEl>
                                      </p:cBhvr>
                                    </p:animEffect>
                                  </p:childTnLst>
                                </p:cTn>
                              </p:par>
                            </p:childTnLst>
                          </p:cTn>
                        </p:par>
                        <p:par>
                          <p:cTn id="12" fill="hold">
                            <p:stCondLst>
                              <p:cond delay="2500"/>
                            </p:stCondLst>
                            <p:childTnLst>
                              <p:par>
                                <p:cTn id="13" presetID="22" presetClass="entr" presetSubtype="8" fill="hold" grpId="0" nodeType="afterEffect">
                                  <p:stCondLst>
                                    <p:cond delay="0"/>
                                  </p:stCondLst>
                                  <p:childTnLst>
                                    <p:set>
                                      <p:cBhvr>
                                        <p:cTn id="14" dur="1" fill="hold">
                                          <p:stCondLst>
                                            <p:cond delay="0"/>
                                          </p:stCondLst>
                                        </p:cTn>
                                        <p:tgtEl>
                                          <p:spTgt spid="43024"/>
                                        </p:tgtEl>
                                        <p:attrNameLst>
                                          <p:attrName>style.visibility</p:attrName>
                                        </p:attrNameLst>
                                      </p:cBhvr>
                                      <p:to>
                                        <p:strVal val="visible"/>
                                      </p:to>
                                    </p:set>
                                    <p:animEffect transition="in" filter="wipe(left)">
                                      <p:cBhvr>
                                        <p:cTn id="15" dur="2000"/>
                                        <p:tgtEl>
                                          <p:spTgt spid="43024"/>
                                        </p:tgtEl>
                                      </p:cBhvr>
                                    </p:animEffect>
                                  </p:childTnLst>
                                </p:cTn>
                              </p:par>
                              <p:par>
                                <p:cTn id="16" presetID="22" presetClass="entr" presetSubtype="1" fill="hold" nodeType="withEffect">
                                  <p:stCondLst>
                                    <p:cond delay="0"/>
                                  </p:stCondLst>
                                  <p:childTnLst>
                                    <p:set>
                                      <p:cBhvr>
                                        <p:cTn id="17" dur="1" fill="hold">
                                          <p:stCondLst>
                                            <p:cond delay="0"/>
                                          </p:stCondLst>
                                        </p:cTn>
                                        <p:tgtEl>
                                          <p:spTgt spid="43025">
                                            <p:txEl>
                                              <p:pRg st="0" end="0"/>
                                            </p:txEl>
                                          </p:spTgt>
                                        </p:tgtEl>
                                        <p:attrNameLst>
                                          <p:attrName>style.visibility</p:attrName>
                                        </p:attrNameLst>
                                      </p:cBhvr>
                                      <p:to>
                                        <p:strVal val="visible"/>
                                      </p:to>
                                    </p:set>
                                    <p:animEffect transition="in" filter="wipe(up)">
                                      <p:cBhvr>
                                        <p:cTn id="18" dur="2000"/>
                                        <p:tgtEl>
                                          <p:spTgt spid="43025">
                                            <p:txEl>
                                              <p:pRg st="0" end="0"/>
                                            </p:txEl>
                                          </p:spTgt>
                                        </p:tgtEl>
                                      </p:cBhvr>
                                    </p:animEffect>
                                  </p:childTnLst>
                                </p:cTn>
                              </p:par>
                              <p:par>
                                <p:cTn id="19" presetID="22" presetClass="entr" presetSubtype="1" fill="hold" nodeType="withEffect">
                                  <p:stCondLst>
                                    <p:cond delay="0"/>
                                  </p:stCondLst>
                                  <p:childTnLst>
                                    <p:set>
                                      <p:cBhvr>
                                        <p:cTn id="20" dur="1" fill="hold">
                                          <p:stCondLst>
                                            <p:cond delay="0"/>
                                          </p:stCondLst>
                                        </p:cTn>
                                        <p:tgtEl>
                                          <p:spTgt spid="43025">
                                            <p:txEl>
                                              <p:pRg st="1" end="1"/>
                                            </p:txEl>
                                          </p:spTgt>
                                        </p:tgtEl>
                                        <p:attrNameLst>
                                          <p:attrName>style.visibility</p:attrName>
                                        </p:attrNameLst>
                                      </p:cBhvr>
                                      <p:to>
                                        <p:strVal val="visible"/>
                                      </p:to>
                                    </p:set>
                                    <p:animEffect transition="in" filter="wipe(up)">
                                      <p:cBhvr>
                                        <p:cTn id="21" dur="2000"/>
                                        <p:tgtEl>
                                          <p:spTgt spid="43025">
                                            <p:txEl>
                                              <p:pRg st="1" end="1"/>
                                            </p:txEl>
                                          </p:spTgt>
                                        </p:tgtEl>
                                      </p:cBhvr>
                                    </p:animEffect>
                                  </p:childTnLst>
                                </p:cTn>
                              </p:par>
                              <p:par>
                                <p:cTn id="22" presetID="22" presetClass="entr" presetSubtype="1" fill="hold" nodeType="withEffect">
                                  <p:stCondLst>
                                    <p:cond delay="0"/>
                                  </p:stCondLst>
                                  <p:childTnLst>
                                    <p:set>
                                      <p:cBhvr>
                                        <p:cTn id="23" dur="1" fill="hold">
                                          <p:stCondLst>
                                            <p:cond delay="0"/>
                                          </p:stCondLst>
                                        </p:cTn>
                                        <p:tgtEl>
                                          <p:spTgt spid="43025">
                                            <p:txEl>
                                              <p:pRg st="2" end="2"/>
                                            </p:txEl>
                                          </p:spTgt>
                                        </p:tgtEl>
                                        <p:attrNameLst>
                                          <p:attrName>style.visibility</p:attrName>
                                        </p:attrNameLst>
                                      </p:cBhvr>
                                      <p:to>
                                        <p:strVal val="visible"/>
                                      </p:to>
                                    </p:set>
                                    <p:animEffect transition="in" filter="wipe(up)">
                                      <p:cBhvr>
                                        <p:cTn id="24" dur="2000"/>
                                        <p:tgtEl>
                                          <p:spTgt spid="4302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24" grpId="0"/>
      <p:bldP spid="4302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2" descr="http://tillilh9821.altervista.org/albums/userpics/10001/sdmas0020.jpg"/>
          <p:cNvPicPr>
            <a:picLocks noChangeAspect="1" noChangeArrowheads="1"/>
          </p:cNvPicPr>
          <p:nvPr/>
        </p:nvPicPr>
        <p:blipFill>
          <a:blip r:embed="rId2" cstate="print"/>
          <a:srcRect/>
          <a:stretch>
            <a:fillRect/>
          </a:stretch>
        </p:blipFill>
        <p:spPr bwMode="auto">
          <a:xfrm>
            <a:off x="571500" y="0"/>
            <a:ext cx="8001000" cy="6858000"/>
          </a:xfrm>
          <a:prstGeom prst="rect">
            <a:avLst/>
          </a:prstGeom>
          <a:noFill/>
          <a:ln w="9525">
            <a:noFill/>
            <a:miter lim="800000"/>
            <a:headEnd/>
            <a:tailEnd/>
          </a:ln>
        </p:spPr>
      </p:pic>
    </p:spTree>
  </p:cSld>
  <p:clrMapOvr>
    <a:masterClrMapping/>
  </p:clrMapOvr>
  <p:transition spd="med">
    <p:dissolve/>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http://www.svipop.org/image/girotondo.jpg"/>
          <p:cNvPicPr>
            <a:picLocks noChangeAspect="1" noChangeArrowheads="1"/>
          </p:cNvPicPr>
          <p:nvPr/>
        </p:nvPicPr>
        <p:blipFill>
          <a:blip r:embed="rId2" cstate="print"/>
          <a:srcRect b="12498"/>
          <a:stretch>
            <a:fillRect/>
          </a:stretch>
        </p:blipFill>
        <p:spPr bwMode="auto">
          <a:xfrm>
            <a:off x="1285875" y="1714500"/>
            <a:ext cx="6429375" cy="3500438"/>
          </a:xfrm>
          <a:prstGeom prst="rect">
            <a:avLst/>
          </a:prstGeom>
          <a:noFill/>
          <a:ln w="9525">
            <a:noFill/>
            <a:miter lim="800000"/>
            <a:headEnd/>
            <a:tailEnd/>
          </a:ln>
        </p:spPr>
      </p:pic>
      <p:sp>
        <p:nvSpPr>
          <p:cNvPr id="119811" name="Rectangle 3"/>
          <p:cNvSpPr>
            <a:spLocks noChangeArrowheads="1"/>
          </p:cNvSpPr>
          <p:nvPr/>
        </p:nvSpPr>
        <p:spPr bwMode="auto">
          <a:xfrm>
            <a:off x="285750" y="357188"/>
            <a:ext cx="7624763" cy="1108075"/>
          </a:xfrm>
          <a:prstGeom prst="rect">
            <a:avLst/>
          </a:prstGeom>
          <a:noFill/>
          <a:ln w="9525">
            <a:noFill/>
            <a:miter lim="800000"/>
            <a:headEnd/>
            <a:tailEnd/>
          </a:ln>
        </p:spPr>
        <p:txBody>
          <a:bodyPr wrap="none" anchor="ctr">
            <a:spAutoFit/>
          </a:bodyPr>
          <a:lstStyle/>
          <a:p>
            <a:r>
              <a:rPr lang="it-IT" sz="6600" b="1">
                <a:latin typeface="Tahoma" pitchFamily="34" charset="0"/>
                <a:ea typeface="Times New Roman" pitchFamily="18" charset="0"/>
                <a:cs typeface="Tahoma" pitchFamily="34" charset="0"/>
              </a:rPr>
              <a:t>non sono più solo</a:t>
            </a:r>
            <a:endParaRPr lang="it-IT" sz="6600">
              <a:latin typeface="Calibri" pitchFamily="34" charset="0"/>
              <a:ea typeface="Times New Roman" pitchFamily="18" charset="0"/>
              <a:cs typeface="Tahoma" pitchFamily="34" charset="0"/>
            </a:endParaRPr>
          </a:p>
        </p:txBody>
      </p:sp>
      <p:sp>
        <p:nvSpPr>
          <p:cNvPr id="119812" name="Rectangle 4"/>
          <p:cNvSpPr>
            <a:spLocks noChangeArrowheads="1"/>
          </p:cNvSpPr>
          <p:nvPr/>
        </p:nvSpPr>
        <p:spPr bwMode="auto">
          <a:xfrm>
            <a:off x="733425" y="4929188"/>
            <a:ext cx="8299450" cy="1108075"/>
          </a:xfrm>
          <a:prstGeom prst="rect">
            <a:avLst/>
          </a:prstGeom>
          <a:noFill/>
          <a:ln w="9525">
            <a:noFill/>
            <a:miter lim="800000"/>
            <a:headEnd/>
            <a:tailEnd/>
          </a:ln>
        </p:spPr>
        <p:txBody>
          <a:bodyPr wrap="none" anchor="ctr">
            <a:spAutoFit/>
          </a:bodyPr>
          <a:lstStyle/>
          <a:p>
            <a:r>
              <a:rPr lang="it-IT" sz="6600" b="1">
                <a:latin typeface="Tahoma" pitchFamily="34" charset="0"/>
                <a:ea typeface="Times New Roman" pitchFamily="18" charset="0"/>
                <a:cs typeface="Tahoma" pitchFamily="34" charset="0"/>
              </a:rPr>
              <a:t>non sei più lontano</a:t>
            </a:r>
            <a:endParaRPr lang="it-IT" sz="6600">
              <a:latin typeface="Calibri" pitchFamily="34" charset="0"/>
              <a:ea typeface="Times New Roman" pitchFamily="18" charset="0"/>
              <a:cs typeface="Tahom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mph" presetSubtype="0" fill="hold" nodeType="withEffect">
                                  <p:stCondLst>
                                    <p:cond delay="0"/>
                                  </p:stCondLst>
                                  <p:childTnLst>
                                    <p:animClr clrSpc="rgb" dir="cw">
                                      <p:cBhvr override="childStyle">
                                        <p:cTn id="6" dur="1900" fill="hold">
                                          <p:stCondLst>
                                            <p:cond delay="100"/>
                                          </p:stCondLst>
                                        </p:cTn>
                                        <p:tgtEl>
                                          <p:spTgt spid="119810"/>
                                        </p:tgtEl>
                                        <p:attrNameLst>
                                          <p:attrName>style.color</p:attrName>
                                        </p:attrNameLst>
                                      </p:cBhvr>
                                      <p:to>
                                        <a:schemeClr val="accent2"/>
                                      </p:to>
                                    </p:animClr>
                                    <p:animClr clrSpc="rgb" dir="cw">
                                      <p:cBhvr>
                                        <p:cTn id="7" dur="1900" fill="hold">
                                          <p:stCondLst>
                                            <p:cond delay="100"/>
                                          </p:stCondLst>
                                        </p:cTn>
                                        <p:tgtEl>
                                          <p:spTgt spid="119810"/>
                                        </p:tgtEl>
                                        <p:attrNameLst>
                                          <p:attrName>fillColor</p:attrName>
                                        </p:attrNameLst>
                                      </p:cBhvr>
                                      <p:to>
                                        <a:schemeClr val="accent2"/>
                                      </p:to>
                                    </p:animClr>
                                    <p:set>
                                      <p:cBhvr>
                                        <p:cTn id="8" dur="1900" fill="hold">
                                          <p:stCondLst>
                                            <p:cond delay="100"/>
                                          </p:stCondLst>
                                        </p:cTn>
                                        <p:tgtEl>
                                          <p:spTgt spid="119810"/>
                                        </p:tgtEl>
                                        <p:attrNameLst>
                                          <p:attrName>fill.type</p:attrName>
                                        </p:attrNameLst>
                                      </p:cBhvr>
                                      <p:to>
                                        <p:strVal val="solid"/>
                                      </p:to>
                                    </p:set>
                                    <p:set>
                                      <p:cBhvr>
                                        <p:cTn id="9" dur="1900" fill="hold">
                                          <p:stCondLst>
                                            <p:cond delay="100"/>
                                          </p:stCondLst>
                                        </p:cTn>
                                        <p:tgtEl>
                                          <p:spTgt spid="119810"/>
                                        </p:tgtEl>
                                        <p:attrNameLst>
                                          <p:attrName>fill.on</p:attrName>
                                        </p:attrNameLst>
                                      </p:cBhvr>
                                      <p:to>
                                        <p:strVal val="true"/>
                                      </p:to>
                                    </p:set>
                                    <p:animScale>
                                      <p:cBhvr>
                                        <p:cTn id="10" dur="200" fill="hold">
                                          <p:stCondLst>
                                            <p:cond delay="0"/>
                                          </p:stCondLst>
                                        </p:cTn>
                                        <p:tgtEl>
                                          <p:spTgt spid="119810"/>
                                        </p:tgtEl>
                                      </p:cBhvr>
                                      <p:from x="100000" y="100000"/>
                                      <p:to x="100000" y="5000"/>
                                    </p:animScale>
                                    <p:animScale>
                                      <p:cBhvr>
                                        <p:cTn id="11" dur="200" fill="hold">
                                          <p:stCondLst>
                                            <p:cond delay="200"/>
                                          </p:stCondLst>
                                        </p:cTn>
                                        <p:tgtEl>
                                          <p:spTgt spid="119810"/>
                                        </p:tgtEl>
                                      </p:cBhvr>
                                      <p:from x="100000" y="5000"/>
                                      <p:to x="120000" y="150000"/>
                                    </p:animScale>
                                    <p:animScale>
                                      <p:cBhvr>
                                        <p:cTn id="12" dur="600" fill="hold">
                                          <p:stCondLst>
                                            <p:cond delay="1400"/>
                                          </p:stCondLst>
                                        </p:cTn>
                                        <p:tgtEl>
                                          <p:spTgt spid="119810"/>
                                        </p:tgtEl>
                                      </p:cBhvr>
                                      <p:to x="12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1"/>
          <p:cNvSpPr>
            <a:spLocks noChangeArrowheads="1"/>
          </p:cNvSpPr>
          <p:nvPr/>
        </p:nvSpPr>
        <p:spPr bwMode="auto">
          <a:xfrm>
            <a:off x="2214563" y="5357813"/>
            <a:ext cx="6929437" cy="1108075"/>
          </a:xfrm>
          <a:prstGeom prst="rect">
            <a:avLst/>
          </a:prstGeom>
          <a:noFill/>
          <a:ln w="9525">
            <a:noFill/>
            <a:miter lim="800000"/>
            <a:headEnd/>
            <a:tailEnd/>
          </a:ln>
        </p:spPr>
        <p:txBody>
          <a:bodyPr anchor="ctr">
            <a:spAutoFit/>
          </a:bodyPr>
          <a:lstStyle/>
          <a:p>
            <a:r>
              <a:rPr lang="it-IT" sz="6600">
                <a:latin typeface="Tahoma" pitchFamily="34" charset="0"/>
                <a:ea typeface="Times New Roman" pitchFamily="18" charset="0"/>
                <a:cs typeface="Tahoma" pitchFamily="34" charset="0"/>
              </a:rPr>
              <a:t>attorno al Signore </a:t>
            </a:r>
            <a:endParaRPr lang="it-IT" sz="6600">
              <a:latin typeface="Calibri" pitchFamily="34" charset="0"/>
              <a:ea typeface="Times New Roman" pitchFamily="18" charset="0"/>
              <a:cs typeface="Tahoma" pitchFamily="34" charset="0"/>
            </a:endParaRPr>
          </a:p>
        </p:txBody>
      </p:sp>
      <p:sp>
        <p:nvSpPr>
          <p:cNvPr id="120835" name="Rettangolo 3"/>
          <p:cNvSpPr>
            <a:spLocks noChangeArrowheads="1"/>
          </p:cNvSpPr>
          <p:nvPr/>
        </p:nvSpPr>
        <p:spPr bwMode="auto">
          <a:xfrm>
            <a:off x="2860675" y="0"/>
            <a:ext cx="6283325" cy="1108075"/>
          </a:xfrm>
          <a:prstGeom prst="rect">
            <a:avLst/>
          </a:prstGeom>
          <a:noFill/>
          <a:ln w="9525">
            <a:noFill/>
            <a:miter lim="800000"/>
            <a:headEnd/>
            <a:tailEnd/>
          </a:ln>
        </p:spPr>
        <p:txBody>
          <a:bodyPr wrap="none">
            <a:spAutoFit/>
          </a:bodyPr>
          <a:lstStyle/>
          <a:p>
            <a:r>
              <a:rPr lang="it-IT" sz="6600">
                <a:solidFill>
                  <a:srgbClr val="000000"/>
                </a:solidFill>
                <a:latin typeface="Tahoma" pitchFamily="34" charset="0"/>
                <a:ea typeface="Times New Roman" pitchFamily="18" charset="0"/>
                <a:cs typeface="Tahoma" pitchFamily="34" charset="0"/>
              </a:rPr>
              <a:t>Questa amicizia </a:t>
            </a:r>
            <a:endParaRPr lang="it-IT">
              <a:latin typeface="Calibri" pitchFamily="34" charset="0"/>
              <a:ea typeface="Times New Roman" pitchFamily="18" charset="0"/>
              <a:cs typeface="Tahoma" pitchFamily="34" charset="0"/>
            </a:endParaRPr>
          </a:p>
        </p:txBody>
      </p:sp>
      <p:pic>
        <p:nvPicPr>
          <p:cNvPr id="120836" name="Picture 6" descr="Clicca per immagine full size"/>
          <p:cNvPicPr>
            <a:picLocks noChangeAspect="1" noChangeArrowheads="1"/>
          </p:cNvPicPr>
          <p:nvPr/>
        </p:nvPicPr>
        <p:blipFill>
          <a:blip r:embed="rId2" cstate="print"/>
          <a:srcRect/>
          <a:stretch>
            <a:fillRect/>
          </a:stretch>
        </p:blipFill>
        <p:spPr bwMode="auto">
          <a:xfrm>
            <a:off x="0" y="947738"/>
            <a:ext cx="9144000" cy="46847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6" descr="Clicca per immagine full size"/>
          <p:cNvPicPr>
            <a:picLocks noChangeAspect="1" noChangeArrowheads="1"/>
          </p:cNvPicPr>
          <p:nvPr/>
        </p:nvPicPr>
        <p:blipFill>
          <a:blip r:embed="rId2" cstate="print"/>
          <a:srcRect/>
          <a:stretch>
            <a:fillRect/>
          </a:stretch>
        </p:blipFill>
        <p:spPr bwMode="auto">
          <a:xfrm>
            <a:off x="0" y="2071688"/>
            <a:ext cx="9144000" cy="4786312"/>
          </a:xfrm>
          <a:prstGeom prst="rect">
            <a:avLst/>
          </a:prstGeom>
          <a:noFill/>
          <a:ln w="9525">
            <a:noFill/>
            <a:miter lim="800000"/>
            <a:headEnd/>
            <a:tailEnd/>
          </a:ln>
        </p:spPr>
      </p:pic>
      <p:sp>
        <p:nvSpPr>
          <p:cNvPr id="121859" name="Rettangolo 2"/>
          <p:cNvSpPr>
            <a:spLocks noChangeArrowheads="1"/>
          </p:cNvSpPr>
          <p:nvPr/>
        </p:nvSpPr>
        <p:spPr bwMode="auto">
          <a:xfrm>
            <a:off x="2857500" y="0"/>
            <a:ext cx="6286500" cy="2124075"/>
          </a:xfrm>
          <a:prstGeom prst="rect">
            <a:avLst/>
          </a:prstGeom>
          <a:noFill/>
          <a:ln w="9525">
            <a:noFill/>
            <a:miter lim="800000"/>
            <a:headEnd/>
            <a:tailEnd/>
          </a:ln>
        </p:spPr>
        <p:txBody>
          <a:bodyPr>
            <a:spAutoFit/>
          </a:bodyPr>
          <a:lstStyle/>
          <a:p>
            <a:r>
              <a:rPr lang="it-IT" sz="6600">
                <a:solidFill>
                  <a:srgbClr val="000000"/>
                </a:solidFill>
                <a:latin typeface="Calibri" pitchFamily="34" charset="0"/>
                <a:ea typeface="Times New Roman" pitchFamily="18" charset="0"/>
                <a:cs typeface="Tahoma" pitchFamily="34" charset="0"/>
              </a:rPr>
              <a:t>è </a:t>
            </a:r>
            <a:r>
              <a:rPr lang="it-IT" sz="6600">
                <a:solidFill>
                  <a:srgbClr val="000000"/>
                </a:solidFill>
                <a:latin typeface="Tahoma" pitchFamily="34" charset="0"/>
                <a:ea typeface="Times New Roman" pitchFamily="18" charset="0"/>
                <a:cs typeface="Tahoma" pitchFamily="34" charset="0"/>
              </a:rPr>
              <a:t>troppo grande </a:t>
            </a:r>
          </a:p>
          <a:p>
            <a:r>
              <a:rPr lang="it-IT" sz="6600">
                <a:solidFill>
                  <a:srgbClr val="000000"/>
                </a:solidFill>
                <a:latin typeface="Tahoma" pitchFamily="34" charset="0"/>
                <a:ea typeface="Times New Roman" pitchFamily="18" charset="0"/>
                <a:cs typeface="Tahoma" pitchFamily="34" charset="0"/>
              </a:rPr>
              <a:t>non può finire.</a:t>
            </a:r>
            <a:endParaRPr lang="it-IT" sz="6600">
              <a:solidFill>
                <a:srgbClr val="000000"/>
              </a:solidFill>
              <a:latin typeface="Calibri" pitchFamily="34" charset="0"/>
              <a:ea typeface="Times New Roman" pitchFamily="18" charset="0"/>
              <a:cs typeface="Tahoma" pitchFamily="34" charset="0"/>
            </a:endParaRP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colomba1"/>
          <p:cNvPicPr>
            <a:picLocks noChangeAspect="1" noChangeArrowheads="1"/>
          </p:cNvPicPr>
          <p:nvPr/>
        </p:nvPicPr>
        <p:blipFill>
          <a:blip r:embed="rId2" cstate="print"/>
          <a:srcRect/>
          <a:stretch>
            <a:fillRect/>
          </a:stretch>
        </p:blipFill>
        <p:spPr bwMode="auto">
          <a:xfrm>
            <a:off x="0" y="0"/>
            <a:ext cx="6357938" cy="6888163"/>
          </a:xfrm>
          <a:prstGeom prst="rect">
            <a:avLst/>
          </a:prstGeom>
          <a:noFill/>
          <a:ln w="9525">
            <a:noFill/>
            <a:miter lim="800000"/>
            <a:headEnd/>
            <a:tailEnd/>
          </a:ln>
        </p:spPr>
      </p:pic>
      <p:sp>
        <p:nvSpPr>
          <p:cNvPr id="122883" name="Rettangolo 1"/>
          <p:cNvSpPr>
            <a:spLocks noChangeArrowheads="1"/>
          </p:cNvSpPr>
          <p:nvPr/>
        </p:nvSpPr>
        <p:spPr bwMode="auto">
          <a:xfrm>
            <a:off x="5543550" y="1143000"/>
            <a:ext cx="3600450" cy="4154488"/>
          </a:xfrm>
          <a:prstGeom prst="rect">
            <a:avLst/>
          </a:prstGeom>
          <a:noFill/>
          <a:ln w="9525">
            <a:noFill/>
            <a:miter lim="800000"/>
            <a:headEnd/>
            <a:tailEnd/>
          </a:ln>
        </p:spPr>
        <p:txBody>
          <a:bodyPr wrap="none">
            <a:spAutoFit/>
          </a:bodyPr>
          <a:lstStyle/>
          <a:p>
            <a:r>
              <a:rPr lang="it-IT" sz="6600" b="1">
                <a:latin typeface="Tahoma" pitchFamily="34" charset="0"/>
                <a:cs typeface="Times New Roman" pitchFamily="18" charset="0"/>
              </a:rPr>
              <a:t>    La </a:t>
            </a:r>
          </a:p>
          <a:p>
            <a:r>
              <a:rPr lang="it-IT" sz="6600" b="1">
                <a:latin typeface="Tahoma" pitchFamily="34" charset="0"/>
                <a:cs typeface="Times New Roman" pitchFamily="18" charset="0"/>
              </a:rPr>
              <a:t>    pace </a:t>
            </a:r>
          </a:p>
          <a:p>
            <a:r>
              <a:rPr lang="it-IT" sz="6600" b="1">
                <a:latin typeface="Tahoma" pitchFamily="34" charset="0"/>
                <a:cs typeface="Times New Roman" pitchFamily="18" charset="0"/>
              </a:rPr>
              <a:t>   viene </a:t>
            </a:r>
          </a:p>
          <a:p>
            <a:r>
              <a:rPr lang="it-IT" sz="6600" b="1">
                <a:latin typeface="Tahoma" pitchFamily="34" charset="0"/>
                <a:cs typeface="Times New Roman" pitchFamily="18" charset="0"/>
              </a:rPr>
              <a:t>dall'alto</a:t>
            </a:r>
            <a:endParaRPr lang="it-IT" sz="6600">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3000" fill="hold"/>
                                        <p:tgtEl>
                                          <p:spTgt spid="3"/>
                                        </p:tgtEl>
                                        <p:attrNameLst>
                                          <p:attrName>ppt_x</p:attrName>
                                        </p:attrNameLst>
                                      </p:cBhvr>
                                      <p:tavLst>
                                        <p:tav tm="0">
                                          <p:val>
                                            <p:strVal val="#ppt_x"/>
                                          </p:val>
                                        </p:tav>
                                        <p:tav tm="100000">
                                          <p:val>
                                            <p:strVal val="#ppt_x"/>
                                          </p:val>
                                        </p:tav>
                                      </p:tavLst>
                                    </p:anim>
                                    <p:anim calcmode="lin" valueType="num">
                                      <p:cBhvr additive="base">
                                        <p:cTn id="8" dur="30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http://www.trombosi.org/cuore2004b.jpg"/>
          <p:cNvPicPr>
            <a:picLocks noChangeAspect="1" noChangeArrowheads="1"/>
          </p:cNvPicPr>
          <p:nvPr/>
        </p:nvPicPr>
        <p:blipFill>
          <a:blip r:embed="rId2" cstate="print"/>
          <a:srcRect/>
          <a:stretch>
            <a:fillRect/>
          </a:stretch>
        </p:blipFill>
        <p:spPr bwMode="auto">
          <a:xfrm>
            <a:off x="0" y="0"/>
            <a:ext cx="6000750" cy="6858000"/>
          </a:xfrm>
          <a:prstGeom prst="rect">
            <a:avLst/>
          </a:prstGeom>
          <a:noFill/>
          <a:ln w="9525">
            <a:noFill/>
            <a:miter lim="800000"/>
            <a:headEnd/>
            <a:tailEnd/>
          </a:ln>
        </p:spPr>
      </p:pic>
      <p:sp>
        <p:nvSpPr>
          <p:cNvPr id="123907" name="Rettangolo 1"/>
          <p:cNvSpPr>
            <a:spLocks noChangeArrowheads="1"/>
          </p:cNvSpPr>
          <p:nvPr/>
        </p:nvSpPr>
        <p:spPr bwMode="auto">
          <a:xfrm>
            <a:off x="6357938" y="142875"/>
            <a:ext cx="2962275" cy="3140075"/>
          </a:xfrm>
          <a:prstGeom prst="rect">
            <a:avLst/>
          </a:prstGeom>
          <a:noFill/>
          <a:ln w="9525">
            <a:noFill/>
            <a:miter lim="800000"/>
            <a:headEnd/>
            <a:tailEnd/>
          </a:ln>
        </p:spPr>
        <p:txBody>
          <a:bodyPr wrap="none">
            <a:spAutoFit/>
          </a:bodyPr>
          <a:lstStyle/>
          <a:p>
            <a:r>
              <a:rPr lang="it-IT" sz="6600" b="1">
                <a:latin typeface="Calibri" pitchFamily="34" charset="0"/>
              </a:rPr>
              <a:t>entra </a:t>
            </a:r>
          </a:p>
          <a:p>
            <a:r>
              <a:rPr lang="it-IT" sz="6600" b="1">
                <a:latin typeface="Calibri" pitchFamily="34" charset="0"/>
              </a:rPr>
              <a:t>nel </a:t>
            </a:r>
          </a:p>
          <a:p>
            <a:r>
              <a:rPr lang="it-IT" sz="6600" b="1">
                <a:latin typeface="Calibri" pitchFamily="34" charset="0"/>
              </a:rPr>
              <a:t>cuore, </a:t>
            </a:r>
            <a:endParaRPr lang="it-IT" sz="6600">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ou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1"/>
          <p:cNvSpPr>
            <a:spLocks noChangeArrowheads="1"/>
          </p:cNvSpPr>
          <p:nvPr/>
        </p:nvSpPr>
        <p:spPr bwMode="auto">
          <a:xfrm>
            <a:off x="642938" y="1285875"/>
            <a:ext cx="3000375" cy="4154488"/>
          </a:xfrm>
          <a:prstGeom prst="rect">
            <a:avLst/>
          </a:prstGeom>
          <a:noFill/>
          <a:ln w="9525">
            <a:noFill/>
            <a:miter lim="800000"/>
            <a:headEnd/>
            <a:tailEnd/>
          </a:ln>
        </p:spPr>
        <p:txBody>
          <a:bodyPr anchor="ctr">
            <a:spAutoFit/>
          </a:bodyPr>
          <a:lstStyle/>
          <a:p>
            <a:r>
              <a:rPr lang="it-IT" sz="6600" b="1">
                <a:latin typeface="Tahoma" pitchFamily="34" charset="0"/>
                <a:ea typeface="Times New Roman" pitchFamily="18" charset="0"/>
                <a:cs typeface="Tahoma" pitchFamily="34" charset="0"/>
              </a:rPr>
              <a:t>si </a:t>
            </a:r>
          </a:p>
          <a:p>
            <a:r>
              <a:rPr lang="it-IT" sz="6600" b="1">
                <a:latin typeface="Tahoma" pitchFamily="34" charset="0"/>
                <a:ea typeface="Times New Roman" pitchFamily="18" charset="0"/>
                <a:cs typeface="Tahoma" pitchFamily="34" charset="0"/>
              </a:rPr>
              <a:t>vede </a:t>
            </a:r>
          </a:p>
          <a:p>
            <a:r>
              <a:rPr lang="it-IT" sz="6600" b="1">
                <a:latin typeface="Tahoma" pitchFamily="34" charset="0"/>
                <a:ea typeface="Times New Roman" pitchFamily="18" charset="0"/>
                <a:cs typeface="Tahoma" pitchFamily="34" charset="0"/>
              </a:rPr>
              <a:t>sul </a:t>
            </a:r>
          </a:p>
          <a:p>
            <a:r>
              <a:rPr lang="it-IT" sz="6600" b="1">
                <a:latin typeface="Tahoma" pitchFamily="34" charset="0"/>
                <a:ea typeface="Times New Roman" pitchFamily="18" charset="0"/>
                <a:cs typeface="Tahoma" pitchFamily="34" charset="0"/>
              </a:rPr>
              <a:t>volto</a:t>
            </a:r>
            <a:r>
              <a:rPr lang="it-IT" sz="6600">
                <a:latin typeface="Calibri" pitchFamily="34" charset="0"/>
                <a:ea typeface="Calibri" pitchFamily="34" charset="0"/>
                <a:cs typeface="Times New Roman" pitchFamily="18" charset="0"/>
              </a:rPr>
              <a:t> </a:t>
            </a:r>
            <a:endParaRPr lang="it-IT" sz="6600">
              <a:latin typeface="Calibri" pitchFamily="34" charset="0"/>
            </a:endParaRPr>
          </a:p>
        </p:txBody>
      </p:sp>
      <p:pic>
        <p:nvPicPr>
          <p:cNvPr id="3" name="Immagine 2" descr="http://www.unicef.it/flex/images/D.044876a341a66a5cabdd/Rightface_small.jpg"/>
          <p:cNvPicPr>
            <a:picLocks noChangeAspect="1" noChangeArrowheads="1"/>
          </p:cNvPicPr>
          <p:nvPr/>
        </p:nvPicPr>
        <p:blipFill>
          <a:blip r:embed="rId2" cstate="print"/>
          <a:srcRect t="8240"/>
          <a:stretch>
            <a:fillRect/>
          </a:stretch>
        </p:blipFill>
        <p:spPr bwMode="auto">
          <a:xfrm>
            <a:off x="4214813" y="0"/>
            <a:ext cx="4786312" cy="6858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Righ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http://www.nuovasiloe.it/immagini/mani.jpg"/>
          <p:cNvPicPr>
            <a:picLocks noChangeAspect="1" noChangeArrowheads="1"/>
          </p:cNvPicPr>
          <p:nvPr/>
        </p:nvPicPr>
        <p:blipFill>
          <a:blip r:embed="rId2" cstate="print"/>
          <a:srcRect/>
          <a:stretch>
            <a:fillRect/>
          </a:stretch>
        </p:blipFill>
        <p:spPr bwMode="auto">
          <a:xfrm rot="5831504">
            <a:off x="1073151" y="-430213"/>
            <a:ext cx="4679950" cy="6289675"/>
          </a:xfrm>
          <a:prstGeom prst="rect">
            <a:avLst/>
          </a:prstGeom>
          <a:noFill/>
          <a:ln w="9525">
            <a:noFill/>
            <a:miter lim="800000"/>
            <a:headEnd/>
            <a:tailEnd/>
          </a:ln>
        </p:spPr>
      </p:pic>
      <p:sp>
        <p:nvSpPr>
          <p:cNvPr id="125955" name="Rettangolo 1"/>
          <p:cNvSpPr>
            <a:spLocks noChangeArrowheads="1"/>
          </p:cNvSpPr>
          <p:nvPr/>
        </p:nvSpPr>
        <p:spPr bwMode="auto">
          <a:xfrm>
            <a:off x="5611813" y="1785938"/>
            <a:ext cx="3532187" cy="4154487"/>
          </a:xfrm>
          <a:prstGeom prst="rect">
            <a:avLst/>
          </a:prstGeom>
          <a:noFill/>
          <a:ln w="9525">
            <a:noFill/>
            <a:miter lim="800000"/>
            <a:headEnd/>
            <a:tailEnd/>
          </a:ln>
        </p:spPr>
        <p:txBody>
          <a:bodyPr>
            <a:spAutoFit/>
          </a:bodyPr>
          <a:lstStyle/>
          <a:p>
            <a:r>
              <a:rPr lang="it-IT" sz="6600" b="1">
                <a:latin typeface="Calibri" pitchFamily="34" charset="0"/>
              </a:rPr>
              <a:t> Ora </a:t>
            </a:r>
          </a:p>
          <a:p>
            <a:r>
              <a:rPr lang="it-IT" sz="6600" b="1">
                <a:latin typeface="Calibri" pitchFamily="34" charset="0"/>
              </a:rPr>
              <a:t>  ti </a:t>
            </a:r>
          </a:p>
          <a:p>
            <a:r>
              <a:rPr lang="it-IT" sz="6600" b="1">
                <a:latin typeface="Calibri" pitchFamily="34" charset="0"/>
              </a:rPr>
              <a:t>  stringo </a:t>
            </a:r>
          </a:p>
          <a:p>
            <a:r>
              <a:rPr lang="it-IT" sz="6600" b="1">
                <a:latin typeface="Calibri" pitchFamily="34" charset="0"/>
              </a:rPr>
              <a:t>la mano </a:t>
            </a:r>
            <a:endParaRPr lang="it-IT" sz="6600">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1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http://www.svipop.org/image/girotondo.jpg"/>
          <p:cNvPicPr>
            <a:picLocks noChangeAspect="1" noChangeArrowheads="1"/>
          </p:cNvPicPr>
          <p:nvPr/>
        </p:nvPicPr>
        <p:blipFill>
          <a:blip r:embed="rId2" cstate="print"/>
          <a:srcRect b="12498"/>
          <a:stretch>
            <a:fillRect/>
          </a:stretch>
        </p:blipFill>
        <p:spPr bwMode="auto">
          <a:xfrm>
            <a:off x="1285875" y="1714500"/>
            <a:ext cx="6429375" cy="3500438"/>
          </a:xfrm>
          <a:prstGeom prst="rect">
            <a:avLst/>
          </a:prstGeom>
          <a:noFill/>
          <a:ln w="9525">
            <a:noFill/>
            <a:miter lim="800000"/>
            <a:headEnd/>
            <a:tailEnd/>
          </a:ln>
        </p:spPr>
      </p:pic>
      <p:sp>
        <p:nvSpPr>
          <p:cNvPr id="126979" name="Rectangle 3"/>
          <p:cNvSpPr>
            <a:spLocks noChangeArrowheads="1"/>
          </p:cNvSpPr>
          <p:nvPr/>
        </p:nvSpPr>
        <p:spPr bwMode="auto">
          <a:xfrm>
            <a:off x="285750" y="357188"/>
            <a:ext cx="7624763" cy="1108075"/>
          </a:xfrm>
          <a:prstGeom prst="rect">
            <a:avLst/>
          </a:prstGeom>
          <a:noFill/>
          <a:ln w="9525">
            <a:noFill/>
            <a:miter lim="800000"/>
            <a:headEnd/>
            <a:tailEnd/>
          </a:ln>
        </p:spPr>
        <p:txBody>
          <a:bodyPr wrap="none" anchor="ctr">
            <a:spAutoFit/>
          </a:bodyPr>
          <a:lstStyle/>
          <a:p>
            <a:r>
              <a:rPr lang="it-IT" sz="6600" b="1">
                <a:latin typeface="Tahoma" pitchFamily="34" charset="0"/>
                <a:ea typeface="Times New Roman" pitchFamily="18" charset="0"/>
                <a:cs typeface="Tahoma" pitchFamily="34" charset="0"/>
              </a:rPr>
              <a:t>non sono più solo</a:t>
            </a:r>
            <a:endParaRPr lang="it-IT" sz="6600">
              <a:latin typeface="Calibri" pitchFamily="34" charset="0"/>
              <a:ea typeface="Times New Roman" pitchFamily="18" charset="0"/>
              <a:cs typeface="Tahoma" pitchFamily="34" charset="0"/>
            </a:endParaRPr>
          </a:p>
        </p:txBody>
      </p:sp>
      <p:sp>
        <p:nvSpPr>
          <p:cNvPr id="126980" name="Rectangle 4"/>
          <p:cNvSpPr>
            <a:spLocks noChangeArrowheads="1"/>
          </p:cNvSpPr>
          <p:nvPr/>
        </p:nvSpPr>
        <p:spPr bwMode="auto">
          <a:xfrm>
            <a:off x="733425" y="4929188"/>
            <a:ext cx="8299450" cy="1108075"/>
          </a:xfrm>
          <a:prstGeom prst="rect">
            <a:avLst/>
          </a:prstGeom>
          <a:noFill/>
          <a:ln w="9525">
            <a:noFill/>
            <a:miter lim="800000"/>
            <a:headEnd/>
            <a:tailEnd/>
          </a:ln>
        </p:spPr>
        <p:txBody>
          <a:bodyPr wrap="none" anchor="ctr">
            <a:spAutoFit/>
          </a:bodyPr>
          <a:lstStyle/>
          <a:p>
            <a:r>
              <a:rPr lang="it-IT" sz="6600" b="1">
                <a:latin typeface="Tahoma" pitchFamily="34" charset="0"/>
                <a:ea typeface="Times New Roman" pitchFamily="18" charset="0"/>
                <a:cs typeface="Tahoma" pitchFamily="34" charset="0"/>
              </a:rPr>
              <a:t>non sei più lontano</a:t>
            </a:r>
            <a:endParaRPr lang="it-IT" sz="6600">
              <a:latin typeface="Calibri" pitchFamily="34" charset="0"/>
              <a:ea typeface="Times New Roman" pitchFamily="18" charset="0"/>
              <a:cs typeface="Tahom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mph" presetSubtype="0" fill="hold" nodeType="withEffect">
                                  <p:stCondLst>
                                    <p:cond delay="0"/>
                                  </p:stCondLst>
                                  <p:childTnLst>
                                    <p:animClr clrSpc="rgb" dir="cw">
                                      <p:cBhvr override="childStyle">
                                        <p:cTn id="6" dur="1900" fill="hold">
                                          <p:stCondLst>
                                            <p:cond delay="100"/>
                                          </p:stCondLst>
                                        </p:cTn>
                                        <p:tgtEl>
                                          <p:spTgt spid="119810"/>
                                        </p:tgtEl>
                                        <p:attrNameLst>
                                          <p:attrName>style.color</p:attrName>
                                        </p:attrNameLst>
                                      </p:cBhvr>
                                      <p:to>
                                        <a:schemeClr val="accent2"/>
                                      </p:to>
                                    </p:animClr>
                                    <p:animClr clrSpc="rgb" dir="cw">
                                      <p:cBhvr>
                                        <p:cTn id="7" dur="1900" fill="hold">
                                          <p:stCondLst>
                                            <p:cond delay="100"/>
                                          </p:stCondLst>
                                        </p:cTn>
                                        <p:tgtEl>
                                          <p:spTgt spid="119810"/>
                                        </p:tgtEl>
                                        <p:attrNameLst>
                                          <p:attrName>fillColor</p:attrName>
                                        </p:attrNameLst>
                                      </p:cBhvr>
                                      <p:to>
                                        <a:schemeClr val="accent2"/>
                                      </p:to>
                                    </p:animClr>
                                    <p:set>
                                      <p:cBhvr>
                                        <p:cTn id="8" dur="1900" fill="hold">
                                          <p:stCondLst>
                                            <p:cond delay="100"/>
                                          </p:stCondLst>
                                        </p:cTn>
                                        <p:tgtEl>
                                          <p:spTgt spid="119810"/>
                                        </p:tgtEl>
                                        <p:attrNameLst>
                                          <p:attrName>fill.type</p:attrName>
                                        </p:attrNameLst>
                                      </p:cBhvr>
                                      <p:to>
                                        <p:strVal val="solid"/>
                                      </p:to>
                                    </p:set>
                                    <p:set>
                                      <p:cBhvr>
                                        <p:cTn id="9" dur="1900" fill="hold">
                                          <p:stCondLst>
                                            <p:cond delay="100"/>
                                          </p:stCondLst>
                                        </p:cTn>
                                        <p:tgtEl>
                                          <p:spTgt spid="119810"/>
                                        </p:tgtEl>
                                        <p:attrNameLst>
                                          <p:attrName>fill.on</p:attrName>
                                        </p:attrNameLst>
                                      </p:cBhvr>
                                      <p:to>
                                        <p:strVal val="true"/>
                                      </p:to>
                                    </p:set>
                                    <p:animScale>
                                      <p:cBhvr>
                                        <p:cTn id="10" dur="200" fill="hold">
                                          <p:stCondLst>
                                            <p:cond delay="0"/>
                                          </p:stCondLst>
                                        </p:cTn>
                                        <p:tgtEl>
                                          <p:spTgt spid="119810"/>
                                        </p:tgtEl>
                                      </p:cBhvr>
                                      <p:from x="100000" y="100000"/>
                                      <p:to x="100000" y="5000"/>
                                    </p:animScale>
                                    <p:animScale>
                                      <p:cBhvr>
                                        <p:cTn id="11" dur="200" fill="hold">
                                          <p:stCondLst>
                                            <p:cond delay="200"/>
                                          </p:stCondLst>
                                        </p:cTn>
                                        <p:tgtEl>
                                          <p:spTgt spid="119810"/>
                                        </p:tgtEl>
                                      </p:cBhvr>
                                      <p:from x="100000" y="5000"/>
                                      <p:to x="120000" y="150000"/>
                                    </p:animScale>
                                    <p:animScale>
                                      <p:cBhvr>
                                        <p:cTn id="12" dur="600" fill="hold">
                                          <p:stCondLst>
                                            <p:cond delay="1400"/>
                                          </p:stCondLst>
                                        </p:cTn>
                                        <p:tgtEl>
                                          <p:spTgt spid="119810"/>
                                        </p:tgtEl>
                                      </p:cBhvr>
                                      <p:to x="12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1"/>
          <p:cNvSpPr>
            <a:spLocks noChangeArrowheads="1"/>
          </p:cNvSpPr>
          <p:nvPr/>
        </p:nvSpPr>
        <p:spPr bwMode="auto">
          <a:xfrm>
            <a:off x="357188" y="0"/>
            <a:ext cx="7643812" cy="5632450"/>
          </a:xfrm>
          <a:prstGeom prst="rect">
            <a:avLst/>
          </a:prstGeom>
          <a:noFill/>
          <a:ln w="9525">
            <a:noFill/>
            <a:miter lim="800000"/>
            <a:headEnd/>
            <a:tailEnd/>
          </a:ln>
          <a:effectLst/>
        </p:spPr>
        <p:txBody>
          <a:bodyPr anchor="ctr">
            <a:spAutoFit/>
          </a:bodyPr>
          <a:lstStyle/>
          <a:p>
            <a:pPr algn="just">
              <a:defRPr/>
            </a:pPr>
            <a:r>
              <a:rPr lang="it-IT" sz="4000" b="1" dirty="0">
                <a:latin typeface="Arial" pitchFamily="34" charset="0"/>
                <a:ea typeface="Times New Roman" pitchFamily="18" charset="0"/>
              </a:rPr>
              <a:t>Agnello di Dio, </a:t>
            </a:r>
          </a:p>
          <a:p>
            <a:pPr algn="just">
              <a:defRPr/>
            </a:pPr>
            <a:r>
              <a:rPr lang="it-IT" sz="4000" b="1" dirty="0">
                <a:effectLst>
                  <a:outerShdw blurRad="38100" dist="38100" dir="2700000" algn="tl">
                    <a:srgbClr val="000000">
                      <a:alpha val="43137"/>
                    </a:srgbClr>
                  </a:outerShdw>
                </a:effectLst>
                <a:latin typeface="Arial" pitchFamily="34" charset="0"/>
                <a:ea typeface="Times New Roman" pitchFamily="18" charset="0"/>
              </a:rPr>
              <a:t>che togli i peccati del mondo, </a:t>
            </a:r>
          </a:p>
          <a:p>
            <a:pPr algn="just">
              <a:defRPr/>
            </a:pPr>
            <a:r>
              <a:rPr lang="it-IT" sz="4000" b="1" dirty="0">
                <a:effectLst>
                  <a:outerShdw blurRad="38100" dist="38100" dir="2700000" algn="tl">
                    <a:srgbClr val="000000">
                      <a:alpha val="43137"/>
                    </a:srgbClr>
                  </a:outerShdw>
                </a:effectLst>
                <a:latin typeface="Arial" pitchFamily="34" charset="0"/>
                <a:ea typeface="Times New Roman" pitchFamily="18" charset="0"/>
              </a:rPr>
              <a:t>abbi pietà di noi.</a:t>
            </a:r>
            <a:endParaRPr lang="it-IT" sz="4000" dirty="0">
              <a:effectLst>
                <a:outerShdw blurRad="38100" dist="38100" dir="2700000" algn="tl">
                  <a:srgbClr val="000000">
                    <a:alpha val="43137"/>
                  </a:srgbClr>
                </a:outerShdw>
              </a:effectLst>
              <a:latin typeface="Arial" pitchFamily="34" charset="0"/>
            </a:endParaRPr>
          </a:p>
          <a:p>
            <a:pPr algn="just" eaLnBrk="0" hangingPunct="0">
              <a:defRPr/>
            </a:pPr>
            <a:r>
              <a:rPr lang="it-IT" sz="4000" b="1" dirty="0">
                <a:effectLst>
                  <a:outerShdw blurRad="38100" dist="38100" dir="2700000" algn="tl">
                    <a:srgbClr val="000000">
                      <a:alpha val="43137"/>
                    </a:srgbClr>
                  </a:outerShdw>
                </a:effectLst>
                <a:latin typeface="Arial" pitchFamily="34" charset="0"/>
                <a:ea typeface="Times New Roman" pitchFamily="18" charset="0"/>
              </a:rPr>
              <a:t>Agnello di Dio, </a:t>
            </a:r>
          </a:p>
          <a:p>
            <a:pPr algn="just" eaLnBrk="0" hangingPunct="0">
              <a:defRPr/>
            </a:pPr>
            <a:r>
              <a:rPr lang="it-IT" sz="4000" b="1" dirty="0">
                <a:effectLst>
                  <a:outerShdw blurRad="38100" dist="38100" dir="2700000" algn="tl">
                    <a:srgbClr val="000000">
                      <a:alpha val="43137"/>
                    </a:srgbClr>
                  </a:outerShdw>
                </a:effectLst>
                <a:latin typeface="Arial" pitchFamily="34" charset="0"/>
                <a:ea typeface="Times New Roman" pitchFamily="18" charset="0"/>
              </a:rPr>
              <a:t>che togli i peccati del mondo, </a:t>
            </a:r>
          </a:p>
          <a:p>
            <a:pPr algn="just" eaLnBrk="0" hangingPunct="0">
              <a:defRPr/>
            </a:pPr>
            <a:r>
              <a:rPr lang="it-IT" sz="4000" b="1" dirty="0">
                <a:effectLst>
                  <a:outerShdw blurRad="38100" dist="38100" dir="2700000" algn="tl">
                    <a:srgbClr val="000000">
                      <a:alpha val="43137"/>
                    </a:srgbClr>
                  </a:outerShdw>
                </a:effectLst>
                <a:latin typeface="Arial" pitchFamily="34" charset="0"/>
                <a:ea typeface="Times New Roman" pitchFamily="18" charset="0"/>
              </a:rPr>
              <a:t>abbi pietà di noi.</a:t>
            </a:r>
            <a:endParaRPr lang="it-IT" sz="4000" dirty="0">
              <a:effectLst>
                <a:outerShdw blurRad="38100" dist="38100" dir="2700000" algn="tl">
                  <a:srgbClr val="000000">
                    <a:alpha val="43137"/>
                  </a:srgbClr>
                </a:outerShdw>
              </a:effectLst>
              <a:latin typeface="Arial" pitchFamily="34" charset="0"/>
            </a:endParaRPr>
          </a:p>
          <a:p>
            <a:pPr algn="just" eaLnBrk="0" hangingPunct="0">
              <a:defRPr/>
            </a:pPr>
            <a:r>
              <a:rPr lang="it-IT" sz="4000" b="1" dirty="0">
                <a:effectLst>
                  <a:outerShdw blurRad="38100" dist="38100" dir="2700000" algn="tl">
                    <a:srgbClr val="000000">
                      <a:alpha val="43137"/>
                    </a:srgbClr>
                  </a:outerShdw>
                </a:effectLst>
                <a:latin typeface="Arial" pitchFamily="34" charset="0"/>
                <a:ea typeface="Times New Roman" pitchFamily="18" charset="0"/>
              </a:rPr>
              <a:t>Agnello di Dio, </a:t>
            </a:r>
          </a:p>
          <a:p>
            <a:pPr algn="just" eaLnBrk="0" hangingPunct="0">
              <a:defRPr/>
            </a:pPr>
            <a:r>
              <a:rPr lang="it-IT" sz="4000" b="1" dirty="0">
                <a:effectLst>
                  <a:outerShdw blurRad="38100" dist="38100" dir="2700000" algn="tl">
                    <a:srgbClr val="000000">
                      <a:alpha val="43137"/>
                    </a:srgbClr>
                  </a:outerShdw>
                </a:effectLst>
                <a:latin typeface="Arial" pitchFamily="34" charset="0"/>
                <a:ea typeface="Times New Roman" pitchFamily="18" charset="0"/>
              </a:rPr>
              <a:t>che togli i peccati del mondo, </a:t>
            </a:r>
          </a:p>
          <a:p>
            <a:pPr algn="just" eaLnBrk="0" hangingPunct="0">
              <a:defRPr/>
            </a:pPr>
            <a:r>
              <a:rPr lang="it-IT" sz="4000" b="1" dirty="0">
                <a:effectLst>
                  <a:outerShdw blurRad="38100" dist="38100" dir="2700000" algn="tl">
                    <a:srgbClr val="000000">
                      <a:alpha val="43137"/>
                    </a:srgbClr>
                  </a:outerShdw>
                </a:effectLst>
                <a:latin typeface="Arial" pitchFamily="34" charset="0"/>
                <a:ea typeface="Times New Roman" pitchFamily="18" charset="0"/>
              </a:rPr>
              <a:t>dona a noi la pace.</a:t>
            </a:r>
            <a:endParaRPr lang="it-IT" sz="4000" dirty="0">
              <a:effectLst>
                <a:outerShdw blurRad="38100" dist="38100" dir="2700000" algn="tl">
                  <a:srgbClr val="000000">
                    <a:alpha val="43137"/>
                  </a:srgbClr>
                </a:outerShdw>
              </a:effectLst>
              <a:latin typeface="Arial" pitchFamily="34" charset="0"/>
            </a:endParaRP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1"/>
          <p:cNvSpPr>
            <a:spLocks noChangeArrowheads="1"/>
          </p:cNvSpPr>
          <p:nvPr/>
        </p:nvSpPr>
        <p:spPr bwMode="auto">
          <a:xfrm>
            <a:off x="785813" y="428625"/>
            <a:ext cx="7358062" cy="5262563"/>
          </a:xfrm>
          <a:prstGeom prst="rect">
            <a:avLst/>
          </a:prstGeom>
          <a:noFill/>
          <a:ln w="9525">
            <a:noFill/>
            <a:miter lim="800000"/>
            <a:headEnd/>
            <a:tailEnd/>
          </a:ln>
          <a:effectLst/>
        </p:spPr>
        <p:txBody>
          <a:bodyPr anchor="ctr">
            <a:spAutoFit/>
          </a:bodyPr>
          <a:lstStyle/>
          <a:p>
            <a:pPr algn="just">
              <a:defRPr/>
            </a:pPr>
            <a:r>
              <a:rPr lang="it-IT" sz="4000" dirty="0">
                <a:latin typeface="Arial" pitchFamily="34" charset="0"/>
                <a:ea typeface="Times New Roman" pitchFamily="18" charset="0"/>
              </a:rPr>
              <a:t>Beati gli invitati </a:t>
            </a:r>
          </a:p>
          <a:p>
            <a:pPr algn="just">
              <a:defRPr/>
            </a:pPr>
            <a:r>
              <a:rPr lang="it-IT" sz="4000" dirty="0">
                <a:latin typeface="Arial" pitchFamily="34" charset="0"/>
                <a:ea typeface="Times New Roman" pitchFamily="18" charset="0"/>
              </a:rPr>
              <a:t>alla Cena del Signore. </a:t>
            </a:r>
          </a:p>
          <a:p>
            <a:pPr algn="just">
              <a:defRPr/>
            </a:pPr>
            <a:r>
              <a:rPr lang="it-IT" sz="4000" dirty="0">
                <a:latin typeface="Arial" pitchFamily="34" charset="0"/>
                <a:ea typeface="Times New Roman" pitchFamily="18" charset="0"/>
              </a:rPr>
              <a:t>Ecco l’agnello di Dio, </a:t>
            </a:r>
          </a:p>
          <a:p>
            <a:pPr algn="just">
              <a:defRPr/>
            </a:pPr>
            <a:r>
              <a:rPr lang="it-IT" sz="4000" dirty="0">
                <a:latin typeface="Arial" pitchFamily="34" charset="0"/>
                <a:ea typeface="Times New Roman" pitchFamily="18" charset="0"/>
              </a:rPr>
              <a:t>che toglie i peccati del mondo.</a:t>
            </a:r>
          </a:p>
          <a:p>
            <a:pPr algn="just">
              <a:defRPr/>
            </a:pPr>
            <a:endParaRPr lang="it-IT" sz="1600" dirty="0">
              <a:latin typeface="Arial" pitchFamily="34" charset="0"/>
            </a:endParaRPr>
          </a:p>
          <a:p>
            <a:pPr algn="just" eaLnBrk="0" hangingPunct="0">
              <a:defRPr/>
            </a:pPr>
            <a:r>
              <a:rPr lang="it-IT" sz="4000" b="1" dirty="0">
                <a:effectLst>
                  <a:outerShdw blurRad="38100" dist="38100" dir="2700000" algn="tl">
                    <a:srgbClr val="000000">
                      <a:alpha val="43137"/>
                    </a:srgbClr>
                  </a:outerShdw>
                </a:effectLst>
                <a:latin typeface="Arial" pitchFamily="34" charset="0"/>
                <a:ea typeface="Times New Roman" pitchFamily="18" charset="0"/>
              </a:rPr>
              <a:t>O Signore, non son degno </a:t>
            </a:r>
          </a:p>
          <a:p>
            <a:pPr algn="just" eaLnBrk="0" hangingPunct="0">
              <a:defRPr/>
            </a:pPr>
            <a:r>
              <a:rPr lang="it-IT" sz="4000" b="1" dirty="0">
                <a:effectLst>
                  <a:outerShdw blurRad="38100" dist="38100" dir="2700000" algn="tl">
                    <a:srgbClr val="000000">
                      <a:alpha val="43137"/>
                    </a:srgbClr>
                  </a:outerShdw>
                </a:effectLst>
                <a:latin typeface="Arial" pitchFamily="34" charset="0"/>
                <a:ea typeface="Times New Roman" pitchFamily="18" charset="0"/>
              </a:rPr>
              <a:t>di partecipare alla tua mensa:</a:t>
            </a:r>
          </a:p>
          <a:p>
            <a:pPr algn="just" eaLnBrk="0" hangingPunct="0">
              <a:defRPr/>
            </a:pPr>
            <a:r>
              <a:rPr lang="it-IT" sz="4000" b="1" dirty="0">
                <a:effectLst>
                  <a:outerShdw blurRad="38100" dist="38100" dir="2700000" algn="tl">
                    <a:srgbClr val="000000">
                      <a:alpha val="43137"/>
                    </a:srgbClr>
                  </a:outerShdw>
                </a:effectLst>
                <a:latin typeface="Arial" pitchFamily="34" charset="0"/>
                <a:ea typeface="Times New Roman" pitchFamily="18" charset="0"/>
              </a:rPr>
              <a:t>ma di’ soltanto una parola </a:t>
            </a:r>
          </a:p>
          <a:p>
            <a:pPr algn="just" eaLnBrk="0" hangingPunct="0">
              <a:defRPr/>
            </a:pPr>
            <a:r>
              <a:rPr lang="it-IT" sz="4000" b="1" dirty="0">
                <a:effectLst>
                  <a:outerShdw blurRad="38100" dist="38100" dir="2700000" algn="tl">
                    <a:srgbClr val="000000">
                      <a:alpha val="43137"/>
                    </a:srgbClr>
                  </a:outerShdw>
                </a:effectLst>
                <a:latin typeface="Arial" pitchFamily="34" charset="0"/>
                <a:ea typeface="Times New Roman" pitchFamily="18" charset="0"/>
              </a:rPr>
              <a:t>e io sarò salvato.</a:t>
            </a:r>
            <a:endParaRPr lang="it-IT" sz="4000" dirty="0">
              <a:effectLst>
                <a:outerShdw blurRad="38100" dist="38100" dir="2700000" algn="tl">
                  <a:srgbClr val="000000">
                    <a:alpha val="43137"/>
                  </a:srgbClr>
                </a:outerShdw>
              </a:effectLst>
              <a:latin typeface="Arial"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ttangolo 1"/>
          <p:cNvSpPr>
            <a:spLocks noChangeArrowheads="1"/>
          </p:cNvSpPr>
          <p:nvPr/>
        </p:nvSpPr>
        <p:spPr bwMode="auto">
          <a:xfrm>
            <a:off x="285750" y="0"/>
            <a:ext cx="8858250" cy="6248400"/>
          </a:xfrm>
          <a:prstGeom prst="rect">
            <a:avLst/>
          </a:prstGeom>
          <a:noFill/>
          <a:ln w="9525">
            <a:noFill/>
            <a:miter lim="800000"/>
            <a:headEnd/>
            <a:tailEnd/>
          </a:ln>
        </p:spPr>
        <p:txBody>
          <a:bodyPr>
            <a:spAutoFit/>
          </a:bodyPr>
          <a:lstStyle/>
          <a:p>
            <a:r>
              <a:rPr lang="it-IT" sz="4000" b="1">
                <a:latin typeface="Eras Bold ITC" pitchFamily="34" charset="0"/>
                <a:cs typeface="Arial" charset="0"/>
              </a:rPr>
              <a:t>Confesso a Dio Onnipotente </a:t>
            </a:r>
          </a:p>
          <a:p>
            <a:r>
              <a:rPr lang="it-IT" sz="4000" b="1">
                <a:latin typeface="Eras Bold ITC" pitchFamily="34" charset="0"/>
                <a:cs typeface="Arial" charset="0"/>
              </a:rPr>
              <a:t>e a voi fratelli che ho molto peccato in pensieri, </a:t>
            </a:r>
          </a:p>
          <a:p>
            <a:r>
              <a:rPr lang="it-IT" sz="4000" b="1">
                <a:latin typeface="Eras Bold ITC" pitchFamily="34" charset="0"/>
                <a:cs typeface="Arial" charset="0"/>
              </a:rPr>
              <a:t>parole, opere e omissioni. </a:t>
            </a:r>
          </a:p>
          <a:p>
            <a:r>
              <a:rPr lang="it-IT" sz="4000" b="1">
                <a:latin typeface="Eras Bold ITC" pitchFamily="34" charset="0"/>
                <a:cs typeface="Arial" charset="0"/>
              </a:rPr>
              <a:t>Per mia colpa, mia colpa, </a:t>
            </a:r>
          </a:p>
          <a:p>
            <a:r>
              <a:rPr lang="it-IT" sz="4000" b="1">
                <a:latin typeface="Eras Bold ITC" pitchFamily="34" charset="0"/>
                <a:cs typeface="Arial" charset="0"/>
              </a:rPr>
              <a:t>mia grandissima colpa, </a:t>
            </a:r>
          </a:p>
          <a:p>
            <a:r>
              <a:rPr lang="it-IT" sz="4000" b="1">
                <a:latin typeface="Eras Bold ITC" pitchFamily="34" charset="0"/>
                <a:cs typeface="Arial" charset="0"/>
              </a:rPr>
              <a:t>e supplico la Beata sempre Vergine Maria, gli angeli, i Santi </a:t>
            </a:r>
          </a:p>
          <a:p>
            <a:r>
              <a:rPr lang="it-IT" sz="4000" b="1">
                <a:latin typeface="Eras Bold ITC" pitchFamily="34" charset="0"/>
                <a:cs typeface="Arial" charset="0"/>
              </a:rPr>
              <a:t>e voi fratelli di pregare per me </a:t>
            </a:r>
          </a:p>
          <a:p>
            <a:r>
              <a:rPr lang="it-IT" sz="4000" b="1">
                <a:latin typeface="Eras Bold ITC" pitchFamily="34" charset="0"/>
                <a:cs typeface="Arial" charset="0"/>
              </a:rPr>
              <a:t>il Signore Dio nostro.</a:t>
            </a:r>
            <a:r>
              <a:rPr lang="it-IT" sz="4000">
                <a:latin typeface="Eras Bold ITC" pitchFamily="34" charset="0"/>
                <a:cs typeface="Arial" charset="0"/>
              </a:rPr>
              <a:t> </a:t>
            </a:r>
          </a:p>
        </p:txBody>
      </p:sp>
    </p:spTree>
  </p:cSld>
  <p:clrMapOvr>
    <a:masterClrMapping/>
  </p:clrMapOvr>
  <p:transition spd="med"/>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WordArt 1" descr="Carta"/>
          <p:cNvSpPr>
            <a:spLocks noChangeArrowheads="1" noChangeShapeType="1" noTextEdit="1"/>
          </p:cNvSpPr>
          <p:nvPr/>
        </p:nvSpPr>
        <p:spPr bwMode="auto">
          <a:xfrm>
            <a:off x="1071563" y="785813"/>
            <a:ext cx="6786562" cy="5643562"/>
          </a:xfrm>
          <a:prstGeom prst="rect">
            <a:avLst/>
          </a:prstGeom>
        </p:spPr>
        <p:txBody>
          <a:bodyPr wrap="none" fromWordArt="1">
            <a:prstTxWarp prst="textDeflateInflate">
              <a:avLst>
                <a:gd name="adj" fmla="val 28028"/>
              </a:avLst>
            </a:prstTxWarp>
          </a:bodyPr>
          <a:lstStyle/>
          <a:p>
            <a:pPr algn="ctr"/>
            <a:r>
              <a:rPr lang="it-IT" sz="3600" kern="10">
                <a:ln w="9525">
                  <a:solidFill>
                    <a:srgbClr val="008000"/>
                  </a:solidFill>
                  <a:round/>
                  <a:headEnd/>
                  <a:tailEnd/>
                </a:ln>
                <a:blipFill dpi="0" rotWithShape="0">
                  <a:blip r:embed="rId2"/>
                  <a:srcRect/>
                  <a:tile tx="0" ty="0" sx="100000" sy="100000" flip="none" algn="tl"/>
                </a:blipFill>
                <a:effectLst>
                  <a:outerShdw dist="107763" dir="13500000" sx="75000" sy="75000" algn="tl" rotWithShape="0">
                    <a:srgbClr val="C7DFD3">
                      <a:alpha val="50000"/>
                    </a:srgbClr>
                  </a:outerShdw>
                </a:effectLst>
                <a:latin typeface="Cooper Black"/>
              </a:rPr>
              <a:t>ECCOMI  MANDA  ME</a:t>
            </a:r>
          </a:p>
        </p:txBody>
      </p:sp>
      <p:pic>
        <p:nvPicPr>
          <p:cNvPr id="130051" name="Picture 2" descr="Clicca per immagine full size"/>
          <p:cNvPicPr>
            <a:picLocks noChangeAspect="1" noChangeArrowheads="1"/>
          </p:cNvPicPr>
          <p:nvPr/>
        </p:nvPicPr>
        <p:blipFill>
          <a:blip r:embed="rId3" cstate="print"/>
          <a:srcRect/>
          <a:stretch>
            <a:fillRect/>
          </a:stretch>
        </p:blipFill>
        <p:spPr bwMode="auto">
          <a:xfrm>
            <a:off x="2857500" y="2571750"/>
            <a:ext cx="3219450" cy="3810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6" descr="http://www.geocities.com/comunistasdeconselhos/contrapor6.jpg"/>
          <p:cNvPicPr>
            <a:picLocks noChangeAspect="1" noChangeArrowheads="1"/>
          </p:cNvPicPr>
          <p:nvPr/>
        </p:nvPicPr>
        <p:blipFill>
          <a:blip r:embed="rId2" cstate="print"/>
          <a:srcRect/>
          <a:stretch>
            <a:fillRect/>
          </a:stretch>
        </p:blipFill>
        <p:spPr bwMode="auto">
          <a:xfrm>
            <a:off x="50800" y="0"/>
            <a:ext cx="9093200" cy="6858000"/>
          </a:xfrm>
          <a:prstGeom prst="rect">
            <a:avLst/>
          </a:prstGeom>
          <a:noFill/>
          <a:ln w="9525">
            <a:noFill/>
            <a:miter lim="800000"/>
            <a:headEnd/>
            <a:tailEnd/>
          </a:ln>
        </p:spPr>
      </p:pic>
      <p:sp>
        <p:nvSpPr>
          <p:cNvPr id="79873" name="Rectangle 1"/>
          <p:cNvSpPr>
            <a:spLocks noChangeArrowheads="1"/>
          </p:cNvSpPr>
          <p:nvPr/>
        </p:nvSpPr>
        <p:spPr bwMode="auto">
          <a:xfrm>
            <a:off x="2071688" y="214313"/>
            <a:ext cx="6786562" cy="3170237"/>
          </a:xfrm>
          <a:prstGeom prst="rect">
            <a:avLst/>
          </a:prstGeom>
          <a:solidFill>
            <a:srgbClr val="66FFFF">
              <a:alpha val="54902"/>
            </a:srgbClr>
          </a:solidFill>
          <a:ln w="9525">
            <a:noFill/>
            <a:miter lim="800000"/>
            <a:headEnd/>
            <a:tailEnd/>
          </a:ln>
          <a:effectLst/>
        </p:spPr>
        <p:txBody>
          <a:bodyPr anchor="ctr">
            <a:spAutoFit/>
          </a:bodyPr>
          <a:lstStyle/>
          <a:p>
            <a:pPr>
              <a:defRPr/>
            </a:pPr>
            <a:r>
              <a:rPr lang="it-IT" sz="4000" dirty="0">
                <a:effectLst>
                  <a:outerShdw blurRad="38100" dist="38100" dir="2700000" algn="tl">
                    <a:srgbClr val="000000">
                      <a:alpha val="43137"/>
                    </a:srgbClr>
                  </a:outerShdw>
                </a:effectLst>
                <a:latin typeface="Comic Sans MS" pitchFamily="66" charset="0"/>
                <a:ea typeface="Times New Roman" pitchFamily="18" charset="0"/>
              </a:rPr>
              <a:t>Se le ore di una vita vuota </a:t>
            </a:r>
          </a:p>
          <a:p>
            <a:pPr>
              <a:defRPr/>
            </a:pPr>
            <a:r>
              <a:rPr lang="it-IT" sz="4000" dirty="0">
                <a:effectLst>
                  <a:outerShdw blurRad="38100" dist="38100" dir="2700000" algn="tl">
                    <a:srgbClr val="000000">
                      <a:alpha val="43137"/>
                    </a:srgbClr>
                  </a:outerShdw>
                </a:effectLst>
                <a:latin typeface="Comic Sans MS" pitchFamily="66" charset="0"/>
                <a:ea typeface="Times New Roman" pitchFamily="18" charset="0"/>
              </a:rPr>
              <a:t>ti regalano soltanto solitudine </a:t>
            </a:r>
          </a:p>
          <a:p>
            <a:pPr>
              <a:defRPr/>
            </a:pPr>
            <a:r>
              <a:rPr lang="it-IT" sz="4000" dirty="0">
                <a:effectLst>
                  <a:outerShdw blurRad="38100" dist="38100" dir="2700000" algn="tl">
                    <a:srgbClr val="000000">
                      <a:alpha val="43137"/>
                    </a:srgbClr>
                  </a:outerShdw>
                </a:effectLst>
                <a:latin typeface="Comic Sans MS" pitchFamily="66" charset="0"/>
                <a:ea typeface="Times New Roman" pitchFamily="18" charset="0"/>
              </a:rPr>
              <a:t>e i tuoi giorni sono tutti uguali,</a:t>
            </a: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3" descr="M:\09 Presentazioni\Immagine19.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00355" name="Rettangolo 2"/>
          <p:cNvSpPr>
            <a:spLocks noChangeArrowheads="1"/>
          </p:cNvSpPr>
          <p:nvPr/>
        </p:nvSpPr>
        <p:spPr bwMode="auto">
          <a:xfrm>
            <a:off x="857250" y="1500188"/>
            <a:ext cx="7072313" cy="3170237"/>
          </a:xfrm>
          <a:prstGeom prst="rect">
            <a:avLst/>
          </a:prstGeom>
          <a:noFill/>
          <a:ln w="9525">
            <a:noFill/>
            <a:miter lim="800000"/>
            <a:headEnd/>
            <a:tailEnd/>
          </a:ln>
        </p:spPr>
        <p:txBody>
          <a:bodyPr>
            <a:spAutoFit/>
          </a:bodyPr>
          <a:lstStyle/>
          <a:p>
            <a:pPr>
              <a:defRPr/>
            </a:pPr>
            <a:r>
              <a:rPr lang="it-IT" sz="4000" dirty="0">
                <a:solidFill>
                  <a:srgbClr val="000000"/>
                </a:solidFill>
                <a:effectLst>
                  <a:outerShdw blurRad="38100" dist="38100" dir="2700000" algn="tl">
                    <a:srgbClr val="000000">
                      <a:alpha val="43137"/>
                    </a:srgbClr>
                  </a:outerShdw>
                </a:effectLst>
                <a:latin typeface="Comic Sans MS" pitchFamily="66" charset="0"/>
                <a:cs typeface="Times New Roman" pitchFamily="18" charset="0"/>
              </a:rPr>
              <a:t>se </a:t>
            </a:r>
          </a:p>
          <a:p>
            <a:pPr>
              <a:defRPr/>
            </a:pPr>
            <a:r>
              <a:rPr lang="it-IT" sz="4000" dirty="0">
                <a:solidFill>
                  <a:srgbClr val="000000"/>
                </a:solidFill>
                <a:effectLst>
                  <a:outerShdw blurRad="38100" dist="38100" dir="2700000" algn="tl">
                    <a:srgbClr val="000000">
                      <a:alpha val="43137"/>
                    </a:srgbClr>
                  </a:outerShdw>
                </a:effectLst>
                <a:latin typeface="Comic Sans MS" pitchFamily="66" charset="0"/>
                <a:cs typeface="Times New Roman" pitchFamily="18" charset="0"/>
              </a:rPr>
              <a:t>per mettere </a:t>
            </a:r>
          </a:p>
          <a:p>
            <a:pPr>
              <a:defRPr/>
            </a:pPr>
            <a:r>
              <a:rPr lang="it-IT" sz="4000" dirty="0">
                <a:solidFill>
                  <a:srgbClr val="000000"/>
                </a:solidFill>
                <a:effectLst>
                  <a:outerShdw blurRad="38100" dist="38100" dir="2700000" algn="tl">
                    <a:srgbClr val="000000">
                      <a:alpha val="43137"/>
                    </a:srgbClr>
                  </a:outerShdw>
                </a:effectLst>
                <a:latin typeface="Comic Sans MS" pitchFamily="66" charset="0"/>
                <a:cs typeface="Times New Roman" pitchFamily="18" charset="0"/>
              </a:rPr>
              <a:t>la ali </a:t>
            </a:r>
          </a:p>
          <a:p>
            <a:pPr>
              <a:defRPr/>
            </a:pPr>
            <a:r>
              <a:rPr lang="it-IT" sz="4000" dirty="0">
                <a:solidFill>
                  <a:srgbClr val="000000"/>
                </a:solidFill>
                <a:effectLst>
                  <a:outerShdw blurRad="38100" dist="38100" dir="2700000" algn="tl">
                    <a:srgbClr val="000000">
                      <a:alpha val="43137"/>
                    </a:srgbClr>
                  </a:outerShdw>
                </a:effectLst>
                <a:latin typeface="Comic Sans MS" pitchFamily="66" charset="0"/>
                <a:cs typeface="Times New Roman" pitchFamily="18" charset="0"/>
              </a:rPr>
              <a:t>hai bisogno di </a:t>
            </a:r>
          </a:p>
          <a:p>
            <a:pPr>
              <a:defRPr/>
            </a:pPr>
            <a:r>
              <a:rPr lang="it-IT" sz="4000" dirty="0">
                <a:solidFill>
                  <a:srgbClr val="000000"/>
                </a:solidFill>
                <a:effectLst>
                  <a:outerShdw blurRad="38100" dist="38100" dir="2700000" algn="tl">
                    <a:srgbClr val="000000">
                      <a:alpha val="43137"/>
                    </a:srgbClr>
                  </a:outerShdw>
                </a:effectLst>
                <a:latin typeface="Comic Sans MS" pitchFamily="66" charset="0"/>
                <a:cs typeface="Times New Roman" pitchFamily="18" charset="0"/>
              </a:rPr>
              <a:t>qualcosa in più</a:t>
            </a: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descr="Clicca per immagine full size"/>
          <p:cNvPicPr>
            <a:picLocks noChangeAspect="1" noChangeArrowheads="1"/>
          </p:cNvPicPr>
          <p:nvPr/>
        </p:nvPicPr>
        <p:blipFill>
          <a:blip r:embed="rId2" cstate="print"/>
          <a:srcRect/>
          <a:stretch>
            <a:fillRect/>
          </a:stretch>
        </p:blipFill>
        <p:spPr bwMode="auto">
          <a:xfrm>
            <a:off x="0" y="-17463"/>
            <a:ext cx="9144000" cy="6858001"/>
          </a:xfrm>
          <a:prstGeom prst="rect">
            <a:avLst/>
          </a:prstGeom>
          <a:noFill/>
          <a:ln w="9525">
            <a:noFill/>
            <a:miter lim="800000"/>
            <a:headEnd/>
            <a:tailEnd/>
          </a:ln>
        </p:spPr>
      </p:pic>
      <p:sp>
        <p:nvSpPr>
          <p:cNvPr id="99331" name="Rettangolo 2"/>
          <p:cNvSpPr>
            <a:spLocks noChangeArrowheads="1"/>
          </p:cNvSpPr>
          <p:nvPr/>
        </p:nvSpPr>
        <p:spPr bwMode="auto">
          <a:xfrm>
            <a:off x="1857375" y="428625"/>
            <a:ext cx="4786313" cy="1323975"/>
          </a:xfrm>
          <a:prstGeom prst="rect">
            <a:avLst/>
          </a:prstGeom>
          <a:solidFill>
            <a:srgbClr val="66FFFF">
              <a:alpha val="50195"/>
            </a:srgbClr>
          </a:solidFill>
          <a:ln w="9525">
            <a:noFill/>
            <a:miter lim="800000"/>
            <a:headEnd/>
            <a:tailEnd/>
          </a:ln>
        </p:spPr>
        <p:txBody>
          <a:bodyPr>
            <a:spAutoFit/>
          </a:bodyPr>
          <a:lstStyle/>
          <a:p>
            <a:pPr>
              <a:defRPr/>
            </a:pPr>
            <a:r>
              <a:rPr lang="it-IT" sz="4000" dirty="0">
                <a:solidFill>
                  <a:schemeClr val="bg1"/>
                </a:solidFill>
                <a:effectLst>
                  <a:outerShdw blurRad="38100" dist="38100" dir="2700000" algn="tl">
                    <a:srgbClr val="000000">
                      <a:alpha val="43137"/>
                    </a:srgbClr>
                  </a:outerShdw>
                </a:effectLst>
                <a:latin typeface="Calibri" pitchFamily="34" charset="0"/>
                <a:cs typeface="Times New Roman" pitchFamily="18" charset="0"/>
              </a:rPr>
              <a:t>Lui è lì che aspetta te, </a:t>
            </a:r>
          </a:p>
          <a:p>
            <a:pPr>
              <a:defRPr/>
            </a:pPr>
            <a:r>
              <a:rPr lang="it-IT" sz="4000" dirty="0">
                <a:solidFill>
                  <a:schemeClr val="bg1"/>
                </a:solidFill>
                <a:effectLst>
                  <a:outerShdw blurRad="38100" dist="38100" dir="2700000" algn="tl">
                    <a:srgbClr val="000000">
                      <a:alpha val="43137"/>
                    </a:srgbClr>
                  </a:outerShdw>
                </a:effectLst>
                <a:latin typeface="Calibri" pitchFamily="34" charset="0"/>
                <a:cs typeface="Times New Roman" pitchFamily="18" charset="0"/>
              </a:rPr>
              <a:t>tu cantando gli dirai:</a:t>
            </a: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17" descr="Immagine1"/>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28575">
            <a:solidFill>
              <a:srgbClr val="663300"/>
            </a:solidFill>
            <a:miter lim="800000"/>
            <a:headEnd/>
            <a:tailEnd/>
          </a:ln>
        </p:spPr>
      </p:pic>
      <p:sp>
        <p:nvSpPr>
          <p:cNvPr id="100355" name="Rettangolo 2"/>
          <p:cNvSpPr>
            <a:spLocks noChangeArrowheads="1"/>
          </p:cNvSpPr>
          <p:nvPr/>
        </p:nvSpPr>
        <p:spPr bwMode="auto">
          <a:xfrm>
            <a:off x="1143000" y="214313"/>
            <a:ext cx="6929438" cy="1323975"/>
          </a:xfrm>
          <a:prstGeom prst="rect">
            <a:avLst/>
          </a:prstGeom>
          <a:solidFill>
            <a:srgbClr val="953735">
              <a:alpha val="50195"/>
            </a:srgbClr>
          </a:solidFill>
          <a:ln w="9525">
            <a:noFill/>
            <a:miter lim="800000"/>
            <a:headEnd/>
            <a:tailEnd/>
          </a:ln>
        </p:spPr>
        <p:txBody>
          <a:bodyPr>
            <a:spAutoFit/>
          </a:bodyPr>
          <a:lstStyle/>
          <a:p>
            <a:pPr>
              <a:defRPr/>
            </a:pPr>
            <a:r>
              <a:rPr lang="it-IT" sz="4000" b="1"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Eccomi Signore, manda me!</a:t>
            </a:r>
            <a:endParaRPr lang="it-IT" sz="4000" dirty="0">
              <a:solidFill>
                <a:schemeClr val="bg1"/>
              </a:solidFill>
              <a:effectLst>
                <a:outerShdw blurRad="38100" dist="38100" dir="2700000" algn="tl">
                  <a:srgbClr val="000000">
                    <a:alpha val="43137"/>
                  </a:srgbClr>
                </a:outerShdw>
              </a:effectLst>
              <a:cs typeface="Times New Roman" pitchFamily="18" charset="0"/>
            </a:endParaRPr>
          </a:p>
          <a:p>
            <a:pPr>
              <a:defRPr/>
            </a:pPr>
            <a:r>
              <a:rPr lang="it-IT" sz="4000" b="1"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piccolo seme, </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withEffect">
                                  <p:stCondLst>
                                    <p:cond delay="0"/>
                                  </p:stCondLst>
                                  <p:childTnLst>
                                    <p:set>
                                      <p:cBhvr>
                                        <p:cTn id="6" dur="1" fill="hold">
                                          <p:stCondLst>
                                            <p:cond delay="0"/>
                                          </p:stCondLst>
                                        </p:cTn>
                                        <p:tgtEl>
                                          <p:spTgt spid="100355"/>
                                        </p:tgtEl>
                                        <p:attrNameLst>
                                          <p:attrName>style.visibility</p:attrName>
                                        </p:attrNameLst>
                                      </p:cBhvr>
                                      <p:to>
                                        <p:strVal val="visible"/>
                                      </p:to>
                                    </p:set>
                                    <p:animEffect transition="in" filter="slide(fromTop)">
                                      <p:cBhvr>
                                        <p:cTn id="7" dur="500"/>
                                        <p:tgtEl>
                                          <p:spTgt spid="100355"/>
                                        </p:tgtEl>
                                      </p:cBhvr>
                                    </p:animEffect>
                                  </p:childTnLst>
                                </p:cTn>
                              </p:par>
                              <p:par>
                                <p:cTn id="8" presetID="6" presetClass="emph" presetSubtype="0" fill="hold" nodeType="withEffect">
                                  <p:stCondLst>
                                    <p:cond delay="0"/>
                                  </p:stCondLst>
                                  <p:childTnLst>
                                    <p:animScale>
                                      <p:cBhvr>
                                        <p:cTn id="9" dur="2000" fill="hold"/>
                                        <p:tgtEl>
                                          <p:spTgt spid="10035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5"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7%20grano"/>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01379" name="Rettangolo 2"/>
          <p:cNvSpPr>
            <a:spLocks noChangeArrowheads="1"/>
          </p:cNvSpPr>
          <p:nvPr/>
        </p:nvSpPr>
        <p:spPr bwMode="auto">
          <a:xfrm>
            <a:off x="2000250" y="285750"/>
            <a:ext cx="5429250" cy="1323975"/>
          </a:xfrm>
          <a:prstGeom prst="rect">
            <a:avLst/>
          </a:prstGeom>
          <a:noFill/>
          <a:ln w="9525">
            <a:noFill/>
            <a:miter lim="800000"/>
            <a:headEnd/>
            <a:tailEnd/>
          </a:ln>
        </p:spPr>
        <p:txBody>
          <a:bodyPr>
            <a:spAutoFit/>
          </a:bodyPr>
          <a:lstStyle/>
          <a:p>
            <a:pPr>
              <a:defRPr/>
            </a:pPr>
            <a:r>
              <a:rPr lang="it-IT" sz="4000" b="1"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ma se vuoi </a:t>
            </a:r>
          </a:p>
          <a:p>
            <a:pPr>
              <a:defRPr/>
            </a:pPr>
            <a:r>
              <a:rPr lang="it-IT" sz="4000" b="1"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grandi frutti io darò!</a:t>
            </a:r>
            <a:endParaRPr lang="it-IT" sz="4000" dirty="0">
              <a:solidFill>
                <a:schemeClr val="bg1"/>
              </a:solidFill>
              <a:effectLst>
                <a:outerShdw blurRad="38100" dist="38100" dir="2700000" algn="tl">
                  <a:srgbClr val="000000">
                    <a:alpha val="43137"/>
                  </a:srgbClr>
                </a:outerShdw>
              </a:effectLst>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1379"/>
                                        </p:tgtEl>
                                        <p:attrNameLst>
                                          <p:attrName>style.visibility</p:attrName>
                                        </p:attrNameLst>
                                      </p:cBhvr>
                                      <p:to>
                                        <p:strVal val="visible"/>
                                      </p:to>
                                    </p:set>
                                    <p:anim calcmode="lin" valueType="num">
                                      <p:cBhvr additive="base">
                                        <p:cTn id="7" dur="500" fill="hold"/>
                                        <p:tgtEl>
                                          <p:spTgt spid="101379"/>
                                        </p:tgtEl>
                                        <p:attrNameLst>
                                          <p:attrName>ppt_x</p:attrName>
                                        </p:attrNameLst>
                                      </p:cBhvr>
                                      <p:tavLst>
                                        <p:tav tm="0">
                                          <p:val>
                                            <p:strVal val="#ppt_x"/>
                                          </p:val>
                                        </p:tav>
                                        <p:tav tm="100000">
                                          <p:val>
                                            <p:strVal val="#ppt_x"/>
                                          </p:val>
                                        </p:tav>
                                      </p:tavLst>
                                    </p:anim>
                                    <p:anim calcmode="lin" valueType="num">
                                      <p:cBhvr additive="base">
                                        <p:cTn id="8" dur="500" fill="hold"/>
                                        <p:tgtEl>
                                          <p:spTgt spid="10137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5"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5" dur="1000" fill="hold"/>
                                        <p:tgtEl>
                                          <p:spTgt spid="2"/>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9"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M:\09 Presentazioni\Immagine3.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02403" name="Rettangolo 2"/>
          <p:cNvSpPr>
            <a:spLocks noChangeArrowheads="1"/>
          </p:cNvSpPr>
          <p:nvPr/>
        </p:nvSpPr>
        <p:spPr bwMode="auto">
          <a:xfrm>
            <a:off x="2428875" y="285750"/>
            <a:ext cx="4286250" cy="1938338"/>
          </a:xfrm>
          <a:prstGeom prst="rect">
            <a:avLst/>
          </a:prstGeom>
          <a:noFill/>
          <a:ln w="9525">
            <a:noFill/>
            <a:miter lim="800000"/>
            <a:headEnd/>
            <a:tailEnd/>
          </a:ln>
        </p:spPr>
        <p:txBody>
          <a:bodyPr>
            <a:spAutoFit/>
          </a:bodyPr>
          <a:lstStyle/>
          <a:p>
            <a:pPr>
              <a:defRPr/>
            </a:pPr>
            <a:r>
              <a:rPr lang="it-IT" sz="4000" b="1"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Eccoci, Signore, manda noi</a:t>
            </a:r>
            <a:endParaRPr lang="it-IT" sz="4000" dirty="0">
              <a:solidFill>
                <a:schemeClr val="bg1"/>
              </a:solidFill>
              <a:effectLst>
                <a:outerShdw blurRad="38100" dist="38100" dir="2700000" algn="tl">
                  <a:srgbClr val="000000">
                    <a:alpha val="43137"/>
                  </a:srgbClr>
                </a:outerShdw>
              </a:effectLst>
              <a:cs typeface="Times New Roman" pitchFamily="18" charset="0"/>
            </a:endParaRPr>
          </a:p>
          <a:p>
            <a:pPr>
              <a:defRPr/>
            </a:pPr>
            <a:r>
              <a:rPr lang="it-IT" sz="4000" b="1"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piccoli semi,</a:t>
            </a:r>
            <a:endParaRPr lang="it-IT" dirty="0">
              <a:solidFill>
                <a:schemeClr val="bg1"/>
              </a:solidFill>
              <a:effectLst>
                <a:outerShdw blurRad="38100" dist="38100" dir="2700000" algn="tl">
                  <a:srgbClr val="000000">
                    <a:alpha val="43137"/>
                  </a:srgbClr>
                </a:outerShdw>
              </a:effectLst>
            </a:endParaRPr>
          </a:p>
        </p:txBody>
      </p:sp>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2000" fill="hold"/>
                                        <p:tgtEl>
                                          <p:spTgt spid="102402"/>
                                        </p:tgtEl>
                                        <p:attrNameLst>
                                          <p:attrName>r</p:attrName>
                                        </p:attrNameLst>
                                      </p:cBhvr>
                                    </p:animRot>
                                  </p:childTnLst>
                                </p:cTn>
                              </p:par>
                              <p:par>
                                <p:cTn id="7" presetID="2" presetClass="entr" presetSubtype="4" fill="hold" grpId="0" nodeType="withEffect">
                                  <p:stCondLst>
                                    <p:cond delay="0"/>
                                  </p:stCondLst>
                                  <p:childTnLst>
                                    <p:set>
                                      <p:cBhvr>
                                        <p:cTn id="8" dur="1" fill="hold">
                                          <p:stCondLst>
                                            <p:cond delay="0"/>
                                          </p:stCondLst>
                                        </p:cTn>
                                        <p:tgtEl>
                                          <p:spTgt spid="102403"/>
                                        </p:tgtEl>
                                        <p:attrNameLst>
                                          <p:attrName>style.visibility</p:attrName>
                                        </p:attrNameLst>
                                      </p:cBhvr>
                                      <p:to>
                                        <p:strVal val="visible"/>
                                      </p:to>
                                    </p:set>
                                    <p:anim calcmode="lin" valueType="num">
                                      <p:cBhvr additive="base">
                                        <p:cTn id="9" dur="1000" fill="hold"/>
                                        <p:tgtEl>
                                          <p:spTgt spid="102403"/>
                                        </p:tgtEl>
                                        <p:attrNameLst>
                                          <p:attrName>ppt_x</p:attrName>
                                        </p:attrNameLst>
                                      </p:cBhvr>
                                      <p:tavLst>
                                        <p:tav tm="0">
                                          <p:val>
                                            <p:strVal val="#ppt_x"/>
                                          </p:val>
                                        </p:tav>
                                        <p:tav tm="100000">
                                          <p:val>
                                            <p:strVal val="#ppt_x"/>
                                          </p:val>
                                        </p:tav>
                                      </p:tavLst>
                                    </p:anim>
                                    <p:anim calcmode="lin" valueType="num">
                                      <p:cBhvr additive="base">
                                        <p:cTn id="10" dur="1000" fill="hold"/>
                                        <p:tgtEl>
                                          <p:spTgt spid="10240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3"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Immagine1"/>
          <p:cNvPicPr>
            <a:picLocks noChangeAspect="1" noChangeArrowheads="1"/>
          </p:cNvPicPr>
          <p:nvPr/>
        </p:nvPicPr>
        <p:blipFill>
          <a:blip r:embed="rId2" cstate="print"/>
          <a:srcRect/>
          <a:stretch>
            <a:fillRect/>
          </a:stretch>
        </p:blipFill>
        <p:spPr bwMode="auto">
          <a:xfrm>
            <a:off x="0" y="0"/>
            <a:ext cx="9144000" cy="6762750"/>
          </a:xfrm>
          <a:prstGeom prst="rect">
            <a:avLst/>
          </a:prstGeom>
          <a:noFill/>
          <a:ln w="57150" cmpd="thickThin">
            <a:solidFill>
              <a:schemeClr val="accent2"/>
            </a:solidFill>
            <a:miter lim="800000"/>
            <a:headEnd/>
            <a:tailEnd/>
          </a:ln>
        </p:spPr>
      </p:pic>
      <p:sp>
        <p:nvSpPr>
          <p:cNvPr id="103427" name="Rettangolo 1"/>
          <p:cNvSpPr>
            <a:spLocks noChangeArrowheads="1"/>
          </p:cNvSpPr>
          <p:nvPr/>
        </p:nvSpPr>
        <p:spPr bwMode="auto">
          <a:xfrm>
            <a:off x="1071563" y="4143375"/>
            <a:ext cx="4572000" cy="1938338"/>
          </a:xfrm>
          <a:prstGeom prst="rect">
            <a:avLst/>
          </a:prstGeom>
          <a:solidFill>
            <a:srgbClr val="953735">
              <a:alpha val="50195"/>
            </a:srgbClr>
          </a:solidFill>
          <a:ln w="9525">
            <a:noFill/>
            <a:miter lim="800000"/>
            <a:headEnd/>
            <a:tailEnd/>
          </a:ln>
        </p:spPr>
        <p:txBody>
          <a:bodyPr>
            <a:spAutoFit/>
          </a:bodyPr>
          <a:lstStyle/>
          <a:p>
            <a:pPr>
              <a:defRPr/>
            </a:pPr>
            <a:r>
              <a:rPr lang="it-IT" sz="4000" b="1"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ma se </a:t>
            </a:r>
          </a:p>
          <a:p>
            <a:pPr>
              <a:defRPr/>
            </a:pPr>
            <a:r>
              <a:rPr lang="it-IT" sz="4000" b="1"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vuoi grandi frutti noi daremo!</a:t>
            </a:r>
            <a:endParaRPr lang="it-IT" sz="4000" dirty="0">
              <a:solidFill>
                <a:schemeClr val="bg1"/>
              </a:solidFill>
              <a:effectLst>
                <a:outerShdw blurRad="38100" dist="38100" dir="2700000" algn="tl">
                  <a:srgbClr val="000000">
                    <a:alpha val="43137"/>
                  </a:srgbClr>
                </a:outerShdw>
              </a:effectLst>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3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out)">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ttangolo 1"/>
          <p:cNvSpPr>
            <a:spLocks noChangeArrowheads="1"/>
          </p:cNvSpPr>
          <p:nvPr/>
        </p:nvSpPr>
        <p:spPr bwMode="auto">
          <a:xfrm>
            <a:off x="1285875" y="1143000"/>
            <a:ext cx="2214563" cy="4400550"/>
          </a:xfrm>
          <a:prstGeom prst="rect">
            <a:avLst/>
          </a:prstGeom>
          <a:noFill/>
          <a:ln w="9525">
            <a:noFill/>
            <a:miter lim="800000"/>
            <a:headEnd/>
            <a:tailEnd/>
          </a:ln>
        </p:spPr>
        <p:txBody>
          <a:bodyPr>
            <a:spAutoFit/>
          </a:bodyPr>
          <a:lstStyle/>
          <a:p>
            <a:pPr algn="r">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Tu </a:t>
            </a:r>
          </a:p>
          <a:p>
            <a:pPr algn="r">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manda </a:t>
            </a:r>
          </a:p>
          <a:p>
            <a:pPr algn="r">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noi! </a:t>
            </a:r>
          </a:p>
          <a:p>
            <a:pPr algn="r">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Manda </a:t>
            </a:r>
          </a:p>
          <a:p>
            <a:pPr algn="r">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noi </a:t>
            </a:r>
          </a:p>
          <a:p>
            <a:pPr algn="r">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se </a:t>
            </a:r>
          </a:p>
          <a:p>
            <a:pPr algn="r">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vuoi!</a:t>
            </a:r>
            <a:endParaRPr lang="it-IT" sz="4000" dirty="0">
              <a:effectLst>
                <a:outerShdw blurRad="38100" dist="38100" dir="2700000" algn="tl">
                  <a:srgbClr val="000000">
                    <a:alpha val="43137"/>
                  </a:srgbClr>
                </a:outerShdw>
              </a:effectLst>
              <a:cs typeface="Times New Roman" pitchFamily="18" charset="0"/>
            </a:endParaRPr>
          </a:p>
        </p:txBody>
      </p:sp>
      <p:pic>
        <p:nvPicPr>
          <p:cNvPr id="4" name="Picture 6" descr="1692_N51_st"/>
          <p:cNvPicPr>
            <a:picLocks noChangeAspect="1" noChangeArrowheads="1"/>
          </p:cNvPicPr>
          <p:nvPr/>
        </p:nvPicPr>
        <p:blipFill>
          <a:blip r:embed="rId2" cstate="print">
            <a:lum bright="6000"/>
          </a:blip>
          <a:srcRect/>
          <a:stretch>
            <a:fillRect/>
          </a:stretch>
        </p:blipFill>
        <p:spPr bwMode="auto">
          <a:xfrm>
            <a:off x="4643438" y="11113"/>
            <a:ext cx="4500562" cy="684688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Documents and Settings\adriano\Documenti\Immagini\acr\acr-enr_0020.jpg"/>
          <p:cNvPicPr>
            <a:picLocks noChangeAspect="1" noChangeArrowheads="1"/>
          </p:cNvPicPr>
          <p:nvPr/>
        </p:nvPicPr>
        <p:blipFill>
          <a:blip r:embed="rId2" cstate="print"/>
          <a:srcRect/>
          <a:stretch>
            <a:fillRect/>
          </a:stretch>
        </p:blipFill>
        <p:spPr bwMode="auto">
          <a:xfrm>
            <a:off x="0" y="0"/>
            <a:ext cx="9286875" cy="6858000"/>
          </a:xfrm>
          <a:prstGeom prst="rect">
            <a:avLst/>
          </a:prstGeom>
          <a:noFill/>
          <a:ln w="9525">
            <a:noFill/>
            <a:miter lim="800000"/>
            <a:headEnd/>
            <a:tailEnd/>
          </a:ln>
        </p:spPr>
      </p:pic>
      <p:sp>
        <p:nvSpPr>
          <p:cNvPr id="2" name="Rettangolo 1"/>
          <p:cNvSpPr/>
          <p:nvPr/>
        </p:nvSpPr>
        <p:spPr>
          <a:xfrm>
            <a:off x="1285875" y="0"/>
            <a:ext cx="6429375" cy="1323975"/>
          </a:xfrm>
          <a:prstGeom prst="rect">
            <a:avLst/>
          </a:prstGeom>
        </p:spPr>
        <p:txBody>
          <a:bodyPr>
            <a:spAutoFit/>
          </a:bodyPr>
          <a:lstStyle/>
          <a:p>
            <a:pPr>
              <a:defRPr/>
            </a:pPr>
            <a:r>
              <a:rPr lang="it-IT" sz="4000" dirty="0">
                <a:solidFill>
                  <a:schemeClr val="bg1"/>
                </a:solidFill>
                <a:effectLst>
                  <a:outerShdw blurRad="38100" dist="38100" dir="2700000" algn="tl">
                    <a:srgbClr val="000000">
                      <a:alpha val="43137"/>
                    </a:srgbClr>
                  </a:outerShdw>
                </a:effectLst>
                <a:latin typeface="+mn-lt"/>
                <a:ea typeface="Times New Roman" pitchFamily="18" charset="0"/>
              </a:rPr>
              <a:t>Se gli amici servono soltanto </a:t>
            </a:r>
          </a:p>
          <a:p>
            <a:pPr>
              <a:defRPr/>
            </a:pPr>
            <a:r>
              <a:rPr lang="it-IT" sz="4000" dirty="0">
                <a:solidFill>
                  <a:schemeClr val="bg1"/>
                </a:solidFill>
                <a:effectLst>
                  <a:outerShdw blurRad="38100" dist="38100" dir="2700000" algn="tl">
                    <a:srgbClr val="000000">
                      <a:alpha val="43137"/>
                    </a:srgbClr>
                  </a:outerShdw>
                </a:effectLst>
                <a:latin typeface="+mn-lt"/>
                <a:ea typeface="Times New Roman" pitchFamily="18" charset="0"/>
              </a:rPr>
              <a:t>a passare in allegria ore inutili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CasellaDiTesto 1"/>
          <p:cNvSpPr txBox="1">
            <a:spLocks noChangeArrowheads="1"/>
          </p:cNvSpPr>
          <p:nvPr/>
        </p:nvSpPr>
        <p:spPr bwMode="auto">
          <a:xfrm>
            <a:off x="500063" y="571500"/>
            <a:ext cx="7000875" cy="4400550"/>
          </a:xfrm>
          <a:prstGeom prst="rect">
            <a:avLst/>
          </a:prstGeom>
          <a:noFill/>
          <a:ln w="9525">
            <a:noFill/>
            <a:miter lim="800000"/>
            <a:headEnd/>
            <a:tailEnd/>
          </a:ln>
        </p:spPr>
        <p:txBody>
          <a:bodyPr>
            <a:spAutoFit/>
          </a:bodyPr>
          <a:lstStyle/>
          <a:p>
            <a:r>
              <a:rPr lang="it-IT" sz="4000">
                <a:latin typeface="Calibri" pitchFamily="34" charset="0"/>
              </a:rPr>
              <a:t>Dio, Padre buono, che ci perdona sempre quando siamo pentiti di vero cuore, abbia misericordia di noi, perdoni i nostri peccati e ci conduca alla vita eterna.</a:t>
            </a:r>
          </a:p>
          <a:p>
            <a:r>
              <a:rPr lang="it-IT" sz="4000" b="1">
                <a:latin typeface="Calibri" pitchFamily="34" charset="0"/>
              </a:rPr>
              <a:t>Amen.</a:t>
            </a:r>
          </a:p>
        </p:txBody>
      </p:sp>
    </p:spTree>
  </p:cSld>
  <p:clrMapOvr>
    <a:masterClrMapping/>
  </p:clrMapOvr>
  <p:transition spd="med"/>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Immagine 2" descr="Immagine27.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06499" name="Rettangolo 1"/>
          <p:cNvSpPr>
            <a:spLocks noChangeArrowheads="1"/>
          </p:cNvSpPr>
          <p:nvPr/>
        </p:nvSpPr>
        <p:spPr bwMode="auto">
          <a:xfrm>
            <a:off x="500063" y="1214438"/>
            <a:ext cx="7643812" cy="1938337"/>
          </a:xfrm>
          <a:prstGeom prst="rect">
            <a:avLst/>
          </a:prstGeom>
          <a:noFill/>
          <a:ln w="9525">
            <a:noFill/>
            <a:miter lim="800000"/>
            <a:headEnd/>
            <a:tailEnd/>
          </a:ln>
        </p:spPr>
        <p:txBody>
          <a:bodyPr>
            <a:spAutoFit/>
          </a:bodyPr>
          <a:lstStyle/>
          <a:p>
            <a:pPr>
              <a:defRPr/>
            </a:pPr>
            <a:r>
              <a:rPr lang="it-IT" sz="4000" dirty="0">
                <a:solidFill>
                  <a:srgbClr val="000000"/>
                </a:solidFill>
                <a:effectLst>
                  <a:outerShdw blurRad="38100" dist="38100" dir="2700000" algn="tl">
                    <a:srgbClr val="000000">
                      <a:alpha val="43137"/>
                    </a:srgbClr>
                  </a:outerShdw>
                </a:effectLst>
                <a:latin typeface="Calibri" pitchFamily="34" charset="0"/>
                <a:cs typeface="Times New Roman" pitchFamily="18" charset="0"/>
              </a:rPr>
              <a:t>e i problemi </a:t>
            </a:r>
          </a:p>
          <a:p>
            <a:pPr>
              <a:defRPr/>
            </a:pPr>
            <a:r>
              <a:rPr lang="it-IT" sz="4000" dirty="0">
                <a:solidFill>
                  <a:srgbClr val="000000"/>
                </a:solidFill>
                <a:effectLst>
                  <a:outerShdw blurRad="38100" dist="38100" dir="2700000" algn="tl">
                    <a:srgbClr val="000000">
                      <a:alpha val="43137"/>
                    </a:srgbClr>
                  </a:outerShdw>
                </a:effectLst>
                <a:latin typeface="Calibri" pitchFamily="34" charset="0"/>
                <a:cs typeface="Times New Roman" pitchFamily="18" charset="0"/>
              </a:rPr>
              <a:t>intanto </a:t>
            </a:r>
          </a:p>
          <a:p>
            <a:pPr>
              <a:defRPr/>
            </a:pPr>
            <a:r>
              <a:rPr lang="it-IT" sz="4000" dirty="0">
                <a:solidFill>
                  <a:srgbClr val="000000"/>
                </a:solidFill>
                <a:effectLst>
                  <a:outerShdw blurRad="38100" dist="38100" dir="2700000" algn="tl">
                    <a:srgbClr val="000000">
                      <a:alpha val="43137"/>
                    </a:srgbClr>
                  </a:outerShdw>
                </a:effectLst>
                <a:latin typeface="Calibri" pitchFamily="34" charset="0"/>
                <a:cs typeface="Times New Roman" pitchFamily="18" charset="0"/>
              </a:rPr>
              <a:t>son più grandi</a:t>
            </a:r>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Immagine 2" descr="Immagine24.jpg"/>
          <p:cNvPicPr>
            <a:picLocks noChangeAspect="1"/>
          </p:cNvPicPr>
          <p:nvPr/>
        </p:nvPicPr>
        <p:blipFill>
          <a:blip r:embed="rId2" cstate="print"/>
          <a:srcRect/>
          <a:stretch>
            <a:fillRect/>
          </a:stretch>
        </p:blipFill>
        <p:spPr bwMode="auto">
          <a:xfrm>
            <a:off x="0" y="0"/>
            <a:ext cx="9144000" cy="6808788"/>
          </a:xfrm>
          <a:prstGeom prst="rect">
            <a:avLst/>
          </a:prstGeom>
          <a:noFill/>
          <a:ln w="9525">
            <a:noFill/>
            <a:miter lim="800000"/>
            <a:headEnd/>
            <a:tailEnd/>
          </a:ln>
        </p:spPr>
      </p:pic>
      <p:sp>
        <p:nvSpPr>
          <p:cNvPr id="107523" name="Rettangolo 1"/>
          <p:cNvSpPr>
            <a:spLocks noChangeArrowheads="1"/>
          </p:cNvSpPr>
          <p:nvPr/>
        </p:nvSpPr>
        <p:spPr bwMode="auto">
          <a:xfrm>
            <a:off x="2214563" y="642938"/>
            <a:ext cx="5786437" cy="1323975"/>
          </a:xfrm>
          <a:prstGeom prst="rect">
            <a:avLst/>
          </a:prstGeom>
          <a:noFill/>
          <a:ln w="9525">
            <a:noFill/>
            <a:miter lim="800000"/>
            <a:headEnd/>
            <a:tailEnd/>
          </a:ln>
        </p:spPr>
        <p:txBody>
          <a:bodyPr>
            <a:spAutoFit/>
          </a:bodyPr>
          <a:lstStyle/>
          <a:p>
            <a:pPr>
              <a:defRPr/>
            </a:pPr>
            <a:r>
              <a:rPr lang="it-IT" sz="4000" dirty="0">
                <a:solidFill>
                  <a:srgbClr val="000000"/>
                </a:solidFill>
                <a:effectLst>
                  <a:outerShdw blurRad="38100" dist="38100" dir="2700000" algn="tl">
                    <a:srgbClr val="000000">
                      <a:alpha val="43137"/>
                    </a:srgbClr>
                  </a:outerShdw>
                </a:effectLst>
                <a:latin typeface="Calibri" pitchFamily="34" charset="0"/>
                <a:cs typeface="Times New Roman" pitchFamily="18" charset="0"/>
              </a:rPr>
              <a:t>E tu cerchi di scappare.... </a:t>
            </a:r>
          </a:p>
          <a:p>
            <a:pPr>
              <a:defRPr/>
            </a:pPr>
            <a:r>
              <a:rPr lang="it-IT" sz="4000" dirty="0">
                <a:solidFill>
                  <a:srgbClr val="000000"/>
                </a:solidFill>
                <a:effectLst>
                  <a:outerShdw blurRad="38100" dist="38100" dir="2700000" algn="tl">
                    <a:srgbClr val="000000">
                      <a:alpha val="43137"/>
                    </a:srgbClr>
                  </a:outerShdw>
                </a:effectLst>
                <a:latin typeface="Calibri" pitchFamily="34" charset="0"/>
                <a:cs typeface="Times New Roman" pitchFamily="18" charset="0"/>
              </a:rPr>
              <a:t>ma dove corri, che farai?</a:t>
            </a:r>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2" descr="Clicca per immagine full size"/>
          <p:cNvPicPr>
            <a:picLocks noChangeAspect="1" noChangeArrowheads="1"/>
          </p:cNvPicPr>
          <p:nvPr/>
        </p:nvPicPr>
        <p:blipFill>
          <a:blip r:embed="rId2" cstate="print"/>
          <a:srcRect/>
          <a:stretch>
            <a:fillRect/>
          </a:stretch>
        </p:blipFill>
        <p:spPr bwMode="auto">
          <a:xfrm>
            <a:off x="0" y="-17463"/>
            <a:ext cx="9144000" cy="6858001"/>
          </a:xfrm>
          <a:prstGeom prst="rect">
            <a:avLst/>
          </a:prstGeom>
          <a:noFill/>
          <a:ln w="9525">
            <a:noFill/>
            <a:miter lim="800000"/>
            <a:headEnd/>
            <a:tailEnd/>
          </a:ln>
        </p:spPr>
      </p:pic>
      <p:sp>
        <p:nvSpPr>
          <p:cNvPr id="108547" name="Rettangolo 2"/>
          <p:cNvSpPr>
            <a:spLocks noChangeArrowheads="1"/>
          </p:cNvSpPr>
          <p:nvPr/>
        </p:nvSpPr>
        <p:spPr bwMode="auto">
          <a:xfrm>
            <a:off x="1857375" y="428625"/>
            <a:ext cx="4786313" cy="1323975"/>
          </a:xfrm>
          <a:prstGeom prst="rect">
            <a:avLst/>
          </a:prstGeom>
          <a:solidFill>
            <a:srgbClr val="66FFFF">
              <a:alpha val="50195"/>
            </a:srgbClr>
          </a:solidFill>
          <a:ln w="9525">
            <a:noFill/>
            <a:miter lim="800000"/>
            <a:headEnd/>
            <a:tailEnd/>
          </a:ln>
        </p:spPr>
        <p:txBody>
          <a:bodyPr>
            <a:spAutoFit/>
          </a:bodyPr>
          <a:lstStyle/>
          <a:p>
            <a:pPr>
              <a:defRPr/>
            </a:pPr>
            <a:r>
              <a:rPr lang="it-IT" sz="4000" dirty="0">
                <a:solidFill>
                  <a:schemeClr val="bg1"/>
                </a:solidFill>
                <a:effectLst>
                  <a:outerShdw blurRad="38100" dist="38100" dir="2700000" algn="tl">
                    <a:srgbClr val="000000">
                      <a:alpha val="43137"/>
                    </a:srgbClr>
                  </a:outerShdw>
                </a:effectLst>
                <a:latin typeface="Calibri" pitchFamily="34" charset="0"/>
                <a:cs typeface="Times New Roman" pitchFamily="18" charset="0"/>
              </a:rPr>
              <a:t>Lui è lì che aspetta te, </a:t>
            </a:r>
          </a:p>
          <a:p>
            <a:pPr>
              <a:defRPr/>
            </a:pPr>
            <a:r>
              <a:rPr lang="it-IT" sz="4000" dirty="0">
                <a:solidFill>
                  <a:schemeClr val="bg1"/>
                </a:solidFill>
                <a:effectLst>
                  <a:outerShdw blurRad="38100" dist="38100" dir="2700000" algn="tl">
                    <a:srgbClr val="000000">
                      <a:alpha val="43137"/>
                    </a:srgbClr>
                  </a:outerShdw>
                </a:effectLst>
                <a:latin typeface="Calibri" pitchFamily="34" charset="0"/>
                <a:cs typeface="Times New Roman" pitchFamily="18" charset="0"/>
              </a:rPr>
              <a:t>tu cantando gli dirai:</a:t>
            </a:r>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17" descr="Immagine1"/>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28575">
            <a:solidFill>
              <a:srgbClr val="663300"/>
            </a:solidFill>
            <a:miter lim="800000"/>
            <a:headEnd/>
            <a:tailEnd/>
          </a:ln>
        </p:spPr>
      </p:pic>
      <p:sp>
        <p:nvSpPr>
          <p:cNvPr id="100355" name="Rettangolo 2"/>
          <p:cNvSpPr>
            <a:spLocks noChangeArrowheads="1"/>
          </p:cNvSpPr>
          <p:nvPr/>
        </p:nvSpPr>
        <p:spPr bwMode="auto">
          <a:xfrm>
            <a:off x="1143000" y="214313"/>
            <a:ext cx="6929438" cy="1323975"/>
          </a:xfrm>
          <a:prstGeom prst="rect">
            <a:avLst/>
          </a:prstGeom>
          <a:solidFill>
            <a:srgbClr val="953735">
              <a:alpha val="50195"/>
            </a:srgbClr>
          </a:solidFill>
          <a:ln w="9525">
            <a:noFill/>
            <a:miter lim="800000"/>
            <a:headEnd/>
            <a:tailEnd/>
          </a:ln>
        </p:spPr>
        <p:txBody>
          <a:bodyPr>
            <a:spAutoFit/>
          </a:bodyPr>
          <a:lstStyle/>
          <a:p>
            <a:pPr>
              <a:defRPr/>
            </a:pPr>
            <a:r>
              <a:rPr lang="it-IT" sz="4000" b="1"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Eccomi Signore, manda me!</a:t>
            </a:r>
            <a:endParaRPr lang="it-IT" sz="4000" dirty="0">
              <a:solidFill>
                <a:schemeClr val="bg1"/>
              </a:solidFill>
              <a:effectLst>
                <a:outerShdw blurRad="38100" dist="38100" dir="2700000" algn="tl">
                  <a:srgbClr val="000000">
                    <a:alpha val="43137"/>
                  </a:srgbClr>
                </a:outerShdw>
              </a:effectLst>
              <a:cs typeface="Times New Roman" pitchFamily="18" charset="0"/>
            </a:endParaRPr>
          </a:p>
          <a:p>
            <a:pPr>
              <a:defRPr/>
            </a:pPr>
            <a:r>
              <a:rPr lang="it-IT" sz="4000" b="1"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piccolo seme, </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withEffect">
                                  <p:stCondLst>
                                    <p:cond delay="0"/>
                                  </p:stCondLst>
                                  <p:childTnLst>
                                    <p:set>
                                      <p:cBhvr>
                                        <p:cTn id="6" dur="1" fill="hold">
                                          <p:stCondLst>
                                            <p:cond delay="0"/>
                                          </p:stCondLst>
                                        </p:cTn>
                                        <p:tgtEl>
                                          <p:spTgt spid="100355"/>
                                        </p:tgtEl>
                                        <p:attrNameLst>
                                          <p:attrName>style.visibility</p:attrName>
                                        </p:attrNameLst>
                                      </p:cBhvr>
                                      <p:to>
                                        <p:strVal val="visible"/>
                                      </p:to>
                                    </p:set>
                                    <p:animEffect transition="in" filter="slide(fromTop)">
                                      <p:cBhvr>
                                        <p:cTn id="7" dur="500"/>
                                        <p:tgtEl>
                                          <p:spTgt spid="100355"/>
                                        </p:tgtEl>
                                      </p:cBhvr>
                                    </p:animEffect>
                                  </p:childTnLst>
                                </p:cTn>
                              </p:par>
                              <p:par>
                                <p:cTn id="8" presetID="6" presetClass="emph" presetSubtype="0" fill="hold" nodeType="withEffect">
                                  <p:stCondLst>
                                    <p:cond delay="0"/>
                                  </p:stCondLst>
                                  <p:childTnLst>
                                    <p:animScale>
                                      <p:cBhvr>
                                        <p:cTn id="9" dur="2000" fill="hold"/>
                                        <p:tgtEl>
                                          <p:spTgt spid="10035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5"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7%20grano"/>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01379" name="Rettangolo 2"/>
          <p:cNvSpPr>
            <a:spLocks noChangeArrowheads="1"/>
          </p:cNvSpPr>
          <p:nvPr/>
        </p:nvSpPr>
        <p:spPr bwMode="auto">
          <a:xfrm>
            <a:off x="2000250" y="285750"/>
            <a:ext cx="5429250" cy="1323975"/>
          </a:xfrm>
          <a:prstGeom prst="rect">
            <a:avLst/>
          </a:prstGeom>
          <a:noFill/>
          <a:ln w="9525">
            <a:noFill/>
            <a:miter lim="800000"/>
            <a:headEnd/>
            <a:tailEnd/>
          </a:ln>
        </p:spPr>
        <p:txBody>
          <a:bodyPr>
            <a:spAutoFit/>
          </a:bodyPr>
          <a:lstStyle/>
          <a:p>
            <a:pPr>
              <a:defRPr/>
            </a:pPr>
            <a:r>
              <a:rPr lang="it-IT" sz="4000" b="1"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ma se vuoi </a:t>
            </a:r>
          </a:p>
          <a:p>
            <a:pPr>
              <a:defRPr/>
            </a:pPr>
            <a:r>
              <a:rPr lang="it-IT" sz="4000" b="1"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grandi frutti io darò!</a:t>
            </a:r>
            <a:endParaRPr lang="it-IT" sz="4000" dirty="0">
              <a:solidFill>
                <a:schemeClr val="bg1"/>
              </a:solidFill>
              <a:effectLst>
                <a:outerShdw blurRad="38100" dist="38100" dir="2700000" algn="tl">
                  <a:srgbClr val="000000">
                    <a:alpha val="43137"/>
                  </a:srgbClr>
                </a:outerShdw>
              </a:effectLst>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1379"/>
                                        </p:tgtEl>
                                        <p:attrNameLst>
                                          <p:attrName>style.visibility</p:attrName>
                                        </p:attrNameLst>
                                      </p:cBhvr>
                                      <p:to>
                                        <p:strVal val="visible"/>
                                      </p:to>
                                    </p:set>
                                    <p:anim calcmode="lin" valueType="num">
                                      <p:cBhvr additive="base">
                                        <p:cTn id="7" dur="500" fill="hold"/>
                                        <p:tgtEl>
                                          <p:spTgt spid="101379"/>
                                        </p:tgtEl>
                                        <p:attrNameLst>
                                          <p:attrName>ppt_x</p:attrName>
                                        </p:attrNameLst>
                                      </p:cBhvr>
                                      <p:tavLst>
                                        <p:tav tm="0">
                                          <p:val>
                                            <p:strVal val="#ppt_x"/>
                                          </p:val>
                                        </p:tav>
                                        <p:tav tm="100000">
                                          <p:val>
                                            <p:strVal val="#ppt_x"/>
                                          </p:val>
                                        </p:tav>
                                      </p:tavLst>
                                    </p:anim>
                                    <p:anim calcmode="lin" valueType="num">
                                      <p:cBhvr additive="base">
                                        <p:cTn id="8" dur="500" fill="hold"/>
                                        <p:tgtEl>
                                          <p:spTgt spid="10137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5"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5" dur="1000" fill="hold"/>
                                        <p:tgtEl>
                                          <p:spTgt spid="2"/>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9"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M:\09 Presentazioni\Immagine3.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02403" name="Rettangolo 2"/>
          <p:cNvSpPr>
            <a:spLocks noChangeArrowheads="1"/>
          </p:cNvSpPr>
          <p:nvPr/>
        </p:nvSpPr>
        <p:spPr bwMode="auto">
          <a:xfrm>
            <a:off x="2428875" y="285750"/>
            <a:ext cx="4286250" cy="1938338"/>
          </a:xfrm>
          <a:prstGeom prst="rect">
            <a:avLst/>
          </a:prstGeom>
          <a:noFill/>
          <a:ln w="9525">
            <a:noFill/>
            <a:miter lim="800000"/>
            <a:headEnd/>
            <a:tailEnd/>
          </a:ln>
        </p:spPr>
        <p:txBody>
          <a:bodyPr>
            <a:spAutoFit/>
          </a:bodyPr>
          <a:lstStyle/>
          <a:p>
            <a:pPr>
              <a:defRPr/>
            </a:pPr>
            <a:r>
              <a:rPr lang="it-IT" sz="4000" b="1"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Eccoci, Signore, manda noi</a:t>
            </a:r>
            <a:endParaRPr lang="it-IT" sz="4000" dirty="0">
              <a:solidFill>
                <a:schemeClr val="bg1"/>
              </a:solidFill>
              <a:effectLst>
                <a:outerShdw blurRad="38100" dist="38100" dir="2700000" algn="tl">
                  <a:srgbClr val="000000">
                    <a:alpha val="43137"/>
                  </a:srgbClr>
                </a:outerShdw>
              </a:effectLst>
              <a:cs typeface="Times New Roman" pitchFamily="18" charset="0"/>
            </a:endParaRPr>
          </a:p>
          <a:p>
            <a:pPr>
              <a:defRPr/>
            </a:pPr>
            <a:r>
              <a:rPr lang="it-IT" sz="4000" b="1"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piccoli semi,</a:t>
            </a:r>
            <a:endParaRPr lang="it-IT" dirty="0">
              <a:solidFill>
                <a:schemeClr val="bg1"/>
              </a:solidFill>
              <a:effectLst>
                <a:outerShdw blurRad="38100" dist="38100" dir="2700000" algn="tl">
                  <a:srgbClr val="000000">
                    <a:alpha val="43137"/>
                  </a:srgbClr>
                </a:outerShdw>
              </a:effectLst>
            </a:endParaRPr>
          </a:p>
        </p:txBody>
      </p:sp>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2000" fill="hold"/>
                                        <p:tgtEl>
                                          <p:spTgt spid="102402"/>
                                        </p:tgtEl>
                                        <p:attrNameLst>
                                          <p:attrName>r</p:attrName>
                                        </p:attrNameLst>
                                      </p:cBhvr>
                                    </p:animRot>
                                  </p:childTnLst>
                                </p:cTn>
                              </p:par>
                              <p:par>
                                <p:cTn id="7" presetID="2" presetClass="entr" presetSubtype="4" fill="hold" grpId="0" nodeType="withEffect">
                                  <p:stCondLst>
                                    <p:cond delay="0"/>
                                  </p:stCondLst>
                                  <p:childTnLst>
                                    <p:set>
                                      <p:cBhvr>
                                        <p:cTn id="8" dur="1" fill="hold">
                                          <p:stCondLst>
                                            <p:cond delay="0"/>
                                          </p:stCondLst>
                                        </p:cTn>
                                        <p:tgtEl>
                                          <p:spTgt spid="102403"/>
                                        </p:tgtEl>
                                        <p:attrNameLst>
                                          <p:attrName>style.visibility</p:attrName>
                                        </p:attrNameLst>
                                      </p:cBhvr>
                                      <p:to>
                                        <p:strVal val="visible"/>
                                      </p:to>
                                    </p:set>
                                    <p:anim calcmode="lin" valueType="num">
                                      <p:cBhvr additive="base">
                                        <p:cTn id="9" dur="1000" fill="hold"/>
                                        <p:tgtEl>
                                          <p:spTgt spid="102403"/>
                                        </p:tgtEl>
                                        <p:attrNameLst>
                                          <p:attrName>ppt_x</p:attrName>
                                        </p:attrNameLst>
                                      </p:cBhvr>
                                      <p:tavLst>
                                        <p:tav tm="0">
                                          <p:val>
                                            <p:strVal val="#ppt_x"/>
                                          </p:val>
                                        </p:tav>
                                        <p:tav tm="100000">
                                          <p:val>
                                            <p:strVal val="#ppt_x"/>
                                          </p:val>
                                        </p:tav>
                                      </p:tavLst>
                                    </p:anim>
                                    <p:anim calcmode="lin" valueType="num">
                                      <p:cBhvr additive="base">
                                        <p:cTn id="10" dur="1000" fill="hold"/>
                                        <p:tgtEl>
                                          <p:spTgt spid="10240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3"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Immagine1"/>
          <p:cNvPicPr>
            <a:picLocks noChangeAspect="1" noChangeArrowheads="1"/>
          </p:cNvPicPr>
          <p:nvPr/>
        </p:nvPicPr>
        <p:blipFill>
          <a:blip r:embed="rId2" cstate="print"/>
          <a:srcRect/>
          <a:stretch>
            <a:fillRect/>
          </a:stretch>
        </p:blipFill>
        <p:spPr bwMode="auto">
          <a:xfrm>
            <a:off x="0" y="0"/>
            <a:ext cx="9144000" cy="6762750"/>
          </a:xfrm>
          <a:prstGeom prst="rect">
            <a:avLst/>
          </a:prstGeom>
          <a:noFill/>
          <a:ln w="57150" cmpd="thickThin">
            <a:solidFill>
              <a:schemeClr val="accent2"/>
            </a:solidFill>
            <a:miter lim="800000"/>
            <a:headEnd/>
            <a:tailEnd/>
          </a:ln>
        </p:spPr>
      </p:pic>
      <p:sp>
        <p:nvSpPr>
          <p:cNvPr id="103427" name="Rettangolo 1"/>
          <p:cNvSpPr>
            <a:spLocks noChangeArrowheads="1"/>
          </p:cNvSpPr>
          <p:nvPr/>
        </p:nvSpPr>
        <p:spPr bwMode="auto">
          <a:xfrm>
            <a:off x="1071563" y="4143375"/>
            <a:ext cx="4572000" cy="1938338"/>
          </a:xfrm>
          <a:prstGeom prst="rect">
            <a:avLst/>
          </a:prstGeom>
          <a:solidFill>
            <a:srgbClr val="953735">
              <a:alpha val="50195"/>
            </a:srgbClr>
          </a:solidFill>
          <a:ln w="9525">
            <a:noFill/>
            <a:miter lim="800000"/>
            <a:headEnd/>
            <a:tailEnd/>
          </a:ln>
        </p:spPr>
        <p:txBody>
          <a:bodyPr>
            <a:spAutoFit/>
          </a:bodyPr>
          <a:lstStyle/>
          <a:p>
            <a:pPr>
              <a:defRPr/>
            </a:pPr>
            <a:r>
              <a:rPr lang="it-IT" sz="4000" b="1"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ma se </a:t>
            </a:r>
          </a:p>
          <a:p>
            <a:pPr>
              <a:defRPr/>
            </a:pPr>
            <a:r>
              <a:rPr lang="it-IT" sz="4000" b="1"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vuoi grandi frutti noi daremo!</a:t>
            </a:r>
            <a:endParaRPr lang="it-IT" sz="4000" dirty="0">
              <a:solidFill>
                <a:schemeClr val="bg1"/>
              </a:solidFill>
              <a:effectLst>
                <a:outerShdw blurRad="38100" dist="38100" dir="2700000" algn="tl">
                  <a:srgbClr val="000000">
                    <a:alpha val="43137"/>
                  </a:srgbClr>
                </a:outerShdw>
              </a:effectLst>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3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out)">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ttangolo 1"/>
          <p:cNvSpPr>
            <a:spLocks noChangeArrowheads="1"/>
          </p:cNvSpPr>
          <p:nvPr/>
        </p:nvSpPr>
        <p:spPr bwMode="auto">
          <a:xfrm>
            <a:off x="1285875" y="1143000"/>
            <a:ext cx="2214563" cy="4400550"/>
          </a:xfrm>
          <a:prstGeom prst="rect">
            <a:avLst/>
          </a:prstGeom>
          <a:noFill/>
          <a:ln w="9525">
            <a:noFill/>
            <a:miter lim="800000"/>
            <a:headEnd/>
            <a:tailEnd/>
          </a:ln>
        </p:spPr>
        <p:txBody>
          <a:bodyPr>
            <a:spAutoFit/>
          </a:bodyPr>
          <a:lstStyle/>
          <a:p>
            <a:pPr algn="r">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Tu </a:t>
            </a:r>
          </a:p>
          <a:p>
            <a:pPr algn="r">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manda </a:t>
            </a:r>
          </a:p>
          <a:p>
            <a:pPr algn="r">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noi! </a:t>
            </a:r>
          </a:p>
          <a:p>
            <a:pPr algn="r">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Manda </a:t>
            </a:r>
          </a:p>
          <a:p>
            <a:pPr algn="r">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noi </a:t>
            </a:r>
          </a:p>
          <a:p>
            <a:pPr algn="r">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se </a:t>
            </a:r>
          </a:p>
          <a:p>
            <a:pPr algn="r">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vuoi!</a:t>
            </a:r>
            <a:endParaRPr lang="it-IT" sz="4000" dirty="0">
              <a:effectLst>
                <a:outerShdw blurRad="38100" dist="38100" dir="2700000" algn="tl">
                  <a:srgbClr val="000000">
                    <a:alpha val="43137"/>
                  </a:srgbClr>
                </a:outerShdw>
              </a:effectLst>
              <a:cs typeface="Times New Roman" pitchFamily="18" charset="0"/>
            </a:endParaRPr>
          </a:p>
        </p:txBody>
      </p:sp>
      <p:pic>
        <p:nvPicPr>
          <p:cNvPr id="4" name="Picture 6" descr="1692_N51_st"/>
          <p:cNvPicPr>
            <a:picLocks noChangeAspect="1" noChangeArrowheads="1"/>
          </p:cNvPicPr>
          <p:nvPr/>
        </p:nvPicPr>
        <p:blipFill>
          <a:blip r:embed="rId2" cstate="print">
            <a:lum bright="6000"/>
          </a:blip>
          <a:srcRect/>
          <a:stretch>
            <a:fillRect/>
          </a:stretch>
        </p:blipFill>
        <p:spPr bwMode="auto">
          <a:xfrm>
            <a:off x="4643438" y="0"/>
            <a:ext cx="4500562" cy="68468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Immagine 2" descr="Immagine25.jpg"/>
          <p:cNvPicPr>
            <a:picLocks noChangeAspect="1"/>
          </p:cNvPicPr>
          <p:nvPr/>
        </p:nvPicPr>
        <p:blipFill>
          <a:blip r:embed="rId2" cstate="print"/>
          <a:srcRect/>
          <a:stretch>
            <a:fillRect/>
          </a:stretch>
        </p:blipFill>
        <p:spPr bwMode="auto">
          <a:xfrm>
            <a:off x="0" y="-25400"/>
            <a:ext cx="9144000" cy="6883400"/>
          </a:xfrm>
          <a:prstGeom prst="rect">
            <a:avLst/>
          </a:prstGeom>
          <a:noFill/>
          <a:ln w="9525">
            <a:noFill/>
            <a:miter lim="800000"/>
            <a:headEnd/>
            <a:tailEnd/>
          </a:ln>
        </p:spPr>
      </p:pic>
      <p:sp>
        <p:nvSpPr>
          <p:cNvPr id="2" name="Rettangolo 1"/>
          <p:cNvSpPr/>
          <p:nvPr/>
        </p:nvSpPr>
        <p:spPr>
          <a:xfrm>
            <a:off x="500063" y="1905000"/>
            <a:ext cx="8072437" cy="2554288"/>
          </a:xfrm>
          <a:prstGeom prst="rect">
            <a:avLst/>
          </a:prstGeom>
        </p:spPr>
        <p:txBody>
          <a:bodyPr>
            <a:spAutoFit/>
          </a:bodyPr>
          <a:lstStyle/>
          <a:p>
            <a:pPr>
              <a:defRPr/>
            </a:pPr>
            <a:r>
              <a:rPr lang="it-IT" sz="4000" dirty="0">
                <a:effectLst>
                  <a:outerShdw blurRad="38100" dist="38100" dir="2700000" algn="tl">
                    <a:srgbClr val="000000">
                      <a:alpha val="43137"/>
                    </a:srgbClr>
                  </a:outerShdw>
                </a:effectLst>
                <a:latin typeface="Comic Sans MS" pitchFamily="66" charset="0"/>
                <a:ea typeface="Times New Roman" pitchFamily="18" charset="0"/>
              </a:rPr>
              <a:t>Fai silenzio </a:t>
            </a:r>
          </a:p>
          <a:p>
            <a:pPr>
              <a:defRPr/>
            </a:pPr>
            <a:r>
              <a:rPr lang="it-IT" sz="4000" dirty="0">
                <a:effectLst>
                  <a:outerShdw blurRad="38100" dist="38100" dir="2700000" algn="tl">
                    <a:srgbClr val="000000">
                      <a:alpha val="43137"/>
                    </a:srgbClr>
                  </a:outerShdw>
                </a:effectLst>
                <a:latin typeface="Comic Sans MS" pitchFamily="66" charset="0"/>
                <a:ea typeface="Times New Roman" pitchFamily="18" charset="0"/>
              </a:rPr>
              <a:t>dentro alla tua vita: </a:t>
            </a:r>
          </a:p>
          <a:p>
            <a:pPr>
              <a:defRPr/>
            </a:pPr>
            <a:r>
              <a:rPr lang="it-IT" sz="4000" dirty="0">
                <a:effectLst>
                  <a:outerShdw blurRad="38100" dist="38100" dir="2700000" algn="tl">
                    <a:srgbClr val="000000">
                      <a:alpha val="43137"/>
                    </a:srgbClr>
                  </a:outerShdw>
                </a:effectLst>
                <a:latin typeface="Comic Sans MS" pitchFamily="66" charset="0"/>
                <a:ea typeface="Times New Roman" pitchFamily="18" charset="0"/>
              </a:rPr>
              <a:t>scoprirai che l'amore </a:t>
            </a:r>
          </a:p>
          <a:p>
            <a:pPr>
              <a:defRPr/>
            </a:pPr>
            <a:r>
              <a:rPr lang="it-IT" sz="4000" dirty="0">
                <a:effectLst>
                  <a:outerShdw blurRad="38100" dist="38100" dir="2700000" algn="tl">
                    <a:srgbClr val="000000">
                      <a:alpha val="43137"/>
                    </a:srgbClr>
                  </a:outerShdw>
                </a:effectLst>
                <a:latin typeface="Comic Sans MS" pitchFamily="66" charset="0"/>
                <a:ea typeface="Times New Roman" pitchFamily="18" charset="0"/>
              </a:rPr>
              <a:t>chiama sempre per nome. </a:t>
            </a:r>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4" descr="http://foto.fizteh.ru/foto/galleries/stopthemoment/stopthemoment_5/1.jpg"/>
          <p:cNvPicPr>
            <a:picLocks noChangeAspect="1" noChangeArrowheads="1"/>
          </p:cNvPicPr>
          <p:nvPr/>
        </p:nvPicPr>
        <p:blipFill>
          <a:blip r:embed="rId2" cstate="print"/>
          <a:srcRect b="6235"/>
          <a:stretch>
            <a:fillRect/>
          </a:stretch>
        </p:blipFill>
        <p:spPr bwMode="auto">
          <a:xfrm>
            <a:off x="0" y="0"/>
            <a:ext cx="9144000" cy="6858000"/>
          </a:xfrm>
          <a:prstGeom prst="rect">
            <a:avLst/>
          </a:prstGeom>
          <a:noFill/>
          <a:ln w="9525">
            <a:noFill/>
            <a:miter lim="800000"/>
            <a:headEnd/>
            <a:tailEnd/>
          </a:ln>
        </p:spPr>
      </p:pic>
      <p:sp>
        <p:nvSpPr>
          <p:cNvPr id="112643" name="Rettangolo 2"/>
          <p:cNvSpPr>
            <a:spLocks noChangeArrowheads="1"/>
          </p:cNvSpPr>
          <p:nvPr/>
        </p:nvSpPr>
        <p:spPr bwMode="auto">
          <a:xfrm>
            <a:off x="3143250" y="0"/>
            <a:ext cx="6000750" cy="2554288"/>
          </a:xfrm>
          <a:prstGeom prst="rect">
            <a:avLst/>
          </a:prstGeom>
          <a:solidFill>
            <a:srgbClr val="FFC000">
              <a:alpha val="50195"/>
            </a:srgbClr>
          </a:solidFill>
          <a:ln w="9525">
            <a:noFill/>
            <a:miter lim="800000"/>
            <a:headEnd/>
            <a:tailEnd/>
          </a:ln>
        </p:spPr>
        <p:txBody>
          <a:bodyPr>
            <a:spAutoFit/>
          </a:bodyPr>
          <a:lstStyle/>
          <a:p>
            <a:pPr>
              <a:defRPr/>
            </a:pPr>
            <a:r>
              <a:rPr lang="it-IT" sz="4000" dirty="0">
                <a:solidFill>
                  <a:srgbClr val="000000"/>
                </a:solidFill>
                <a:effectLst>
                  <a:outerShdw blurRad="38100" dist="38100" dir="2700000" algn="tl">
                    <a:srgbClr val="000000">
                      <a:alpha val="43137"/>
                    </a:srgbClr>
                  </a:outerShdw>
                </a:effectLst>
                <a:latin typeface="Comic Sans MS" pitchFamily="66" charset="0"/>
                <a:cs typeface="Times New Roman" pitchFamily="18" charset="0"/>
              </a:rPr>
              <a:t>Non aver paura di rischiare:</a:t>
            </a:r>
          </a:p>
          <a:p>
            <a:pPr>
              <a:defRPr/>
            </a:pPr>
            <a:r>
              <a:rPr lang="it-IT" sz="4000" dirty="0">
                <a:solidFill>
                  <a:srgbClr val="000000"/>
                </a:solidFill>
                <a:effectLst>
                  <a:outerShdw blurRad="38100" dist="38100" dir="2700000" algn="tl">
                    <a:srgbClr val="000000">
                      <a:alpha val="43137"/>
                    </a:srgbClr>
                  </a:outerShdw>
                </a:effectLst>
                <a:latin typeface="Comic Sans MS" pitchFamily="66" charset="0"/>
                <a:cs typeface="Times New Roman" pitchFamily="18" charset="0"/>
              </a:rPr>
              <a:t>quello che tu perderai </a:t>
            </a:r>
          </a:p>
          <a:p>
            <a:pPr>
              <a:defRPr/>
            </a:pPr>
            <a:r>
              <a:rPr lang="it-IT" sz="4000" dirty="0">
                <a:solidFill>
                  <a:srgbClr val="000000"/>
                </a:solidFill>
                <a:effectLst>
                  <a:outerShdw blurRad="38100" dist="38100" dir="2700000" algn="tl">
                    <a:srgbClr val="000000">
                      <a:alpha val="43137"/>
                    </a:srgbClr>
                  </a:outerShdw>
                </a:effectLst>
                <a:latin typeface="Comic Sans MS" pitchFamily="66" charset="0"/>
                <a:cs typeface="Times New Roman" pitchFamily="18" charset="0"/>
              </a:rPr>
              <a:t>lo riavrai in quantità</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http://www.sehaisetediluce.it/SF_rosemary.jpg"/>
          <p:cNvPicPr>
            <a:picLocks noChangeAspect="1" noChangeArrowheads="1"/>
          </p:cNvPicPr>
          <p:nvPr/>
        </p:nvPicPr>
        <p:blipFill>
          <a:blip r:embed="rId2" cstate="print"/>
          <a:srcRect/>
          <a:stretch>
            <a:fillRect/>
          </a:stretch>
        </p:blipFill>
        <p:spPr bwMode="auto">
          <a:xfrm>
            <a:off x="0" y="-142875"/>
            <a:ext cx="9144000" cy="7000875"/>
          </a:xfrm>
          <a:prstGeom prst="rect">
            <a:avLst/>
          </a:prstGeom>
          <a:noFill/>
          <a:ln w="9525">
            <a:noFill/>
            <a:miter lim="800000"/>
            <a:headEnd/>
            <a:tailEnd/>
          </a:ln>
        </p:spPr>
      </p:pic>
      <p:sp>
        <p:nvSpPr>
          <p:cNvPr id="4" name="CasellaDiTesto 3"/>
          <p:cNvSpPr txBox="1"/>
          <p:nvPr/>
        </p:nvSpPr>
        <p:spPr>
          <a:xfrm>
            <a:off x="4357688" y="-142875"/>
            <a:ext cx="4143375" cy="3170238"/>
          </a:xfrm>
          <a:prstGeom prst="rect">
            <a:avLst/>
          </a:prstGeom>
          <a:solidFill>
            <a:srgbClr val="3333FF">
              <a:alpha val="65098"/>
            </a:srgbClr>
          </a:solidFill>
        </p:spPr>
        <p:txBody>
          <a:bodyPr>
            <a:spAutoFit/>
          </a:bodyPr>
          <a:lstStyle/>
          <a:p>
            <a:pPr>
              <a:defRPr/>
            </a:pPr>
            <a:r>
              <a:rPr lang="it-IT" sz="4000" b="1" i="1" dirty="0">
                <a:solidFill>
                  <a:srgbClr val="FFFFFF"/>
                </a:solidFill>
                <a:effectLst>
                  <a:outerShdw blurRad="38100" dist="38100" dir="2700000" algn="tl">
                    <a:srgbClr val="000000"/>
                  </a:outerShdw>
                </a:effectLst>
                <a:cs typeface="Arial" charset="0"/>
              </a:rPr>
              <a:t>Gloria, </a:t>
            </a:r>
            <a:r>
              <a:rPr lang="it-IT" sz="4000" b="1" i="1" dirty="0" err="1">
                <a:solidFill>
                  <a:srgbClr val="FFFFFF"/>
                </a:solidFill>
                <a:effectLst>
                  <a:outerShdw blurRad="38100" dist="38100" dir="2700000" algn="tl">
                    <a:srgbClr val="000000"/>
                  </a:outerShdw>
                </a:effectLst>
                <a:cs typeface="Arial" charset="0"/>
              </a:rPr>
              <a:t>gloria</a:t>
            </a:r>
            <a:r>
              <a:rPr lang="it-IT" sz="4000" b="1" i="1" dirty="0">
                <a:solidFill>
                  <a:srgbClr val="FFFFFF"/>
                </a:solidFill>
                <a:effectLst>
                  <a:outerShdw blurRad="38100" dist="38100" dir="2700000" algn="tl">
                    <a:srgbClr val="000000"/>
                  </a:outerShdw>
                </a:effectLst>
                <a:cs typeface="Arial" charset="0"/>
              </a:rPr>
              <a:t> </a:t>
            </a:r>
          </a:p>
          <a:p>
            <a:pPr>
              <a:defRPr/>
            </a:pPr>
            <a:r>
              <a:rPr lang="it-IT" sz="4000" b="1" i="1" dirty="0">
                <a:solidFill>
                  <a:srgbClr val="FFFFFF"/>
                </a:solidFill>
                <a:effectLst>
                  <a:outerShdw blurRad="38100" dist="38100" dir="2700000" algn="tl">
                    <a:srgbClr val="000000"/>
                  </a:outerShdw>
                </a:effectLst>
                <a:cs typeface="Arial" charset="0"/>
              </a:rPr>
              <a:t>in cielo a Dio </a:t>
            </a:r>
          </a:p>
          <a:p>
            <a:pPr>
              <a:defRPr/>
            </a:pPr>
            <a:r>
              <a:rPr lang="it-IT" sz="4000" b="1" i="1" dirty="0">
                <a:solidFill>
                  <a:srgbClr val="FFFFFF"/>
                </a:solidFill>
                <a:effectLst>
                  <a:outerShdw blurRad="38100" dist="38100" dir="2700000" algn="tl">
                    <a:srgbClr val="000000"/>
                  </a:outerShdw>
                </a:effectLst>
                <a:cs typeface="Arial" charset="0"/>
              </a:rPr>
              <a:t>e pace in terra </a:t>
            </a:r>
          </a:p>
          <a:p>
            <a:pPr>
              <a:defRPr/>
            </a:pPr>
            <a:r>
              <a:rPr lang="it-IT" sz="4000" b="1" i="1" dirty="0">
                <a:solidFill>
                  <a:srgbClr val="FFFFFF"/>
                </a:solidFill>
                <a:effectLst>
                  <a:outerShdw blurRad="38100" dist="38100" dir="2700000" algn="tl">
                    <a:srgbClr val="000000"/>
                  </a:outerShdw>
                </a:effectLst>
                <a:cs typeface="Arial" charset="0"/>
              </a:rPr>
              <a:t>agli uomini </a:t>
            </a:r>
          </a:p>
          <a:p>
            <a:pPr>
              <a:defRPr/>
            </a:pPr>
            <a:r>
              <a:rPr lang="it-IT" sz="4000" b="1" i="1" dirty="0">
                <a:solidFill>
                  <a:srgbClr val="FFFFFF"/>
                </a:solidFill>
                <a:effectLst>
                  <a:outerShdw blurRad="38100" dist="38100" dir="2700000" algn="tl">
                    <a:srgbClr val="000000"/>
                  </a:outerShdw>
                </a:effectLst>
                <a:cs typeface="Arial" charset="0"/>
              </a:rPr>
              <a:t>di buona volontà.</a:t>
            </a:r>
          </a:p>
        </p:txBody>
      </p:sp>
      <p:sp>
        <p:nvSpPr>
          <p:cNvPr id="5" name="CasellaDiTesto 4"/>
          <p:cNvSpPr txBox="1"/>
          <p:nvPr/>
        </p:nvSpPr>
        <p:spPr>
          <a:xfrm>
            <a:off x="4929188" y="3429000"/>
            <a:ext cx="4214812" cy="3170238"/>
          </a:xfrm>
          <a:prstGeom prst="rect">
            <a:avLst/>
          </a:prstGeom>
          <a:solidFill>
            <a:srgbClr val="3333FF">
              <a:alpha val="65098"/>
            </a:srgbClr>
          </a:solidFill>
        </p:spPr>
        <p:txBody>
          <a:bodyPr>
            <a:spAutoFit/>
          </a:bodyPr>
          <a:lstStyle/>
          <a:p>
            <a:pPr>
              <a:defRPr/>
            </a:pPr>
            <a:r>
              <a:rPr lang="it-IT" sz="4000" b="1" i="1" dirty="0">
                <a:solidFill>
                  <a:srgbClr val="FFFFFF"/>
                </a:solidFill>
                <a:effectLst>
                  <a:outerShdw blurRad="38100" dist="38100" dir="2700000" algn="tl">
                    <a:srgbClr val="000000"/>
                  </a:outerShdw>
                </a:effectLst>
                <a:cs typeface="Arial" charset="0"/>
              </a:rPr>
              <a:t>Ti lodiamo, </a:t>
            </a:r>
          </a:p>
          <a:p>
            <a:pPr>
              <a:defRPr/>
            </a:pPr>
            <a:r>
              <a:rPr lang="it-IT" sz="4000" b="1" i="1" dirty="0">
                <a:solidFill>
                  <a:srgbClr val="FFFFFF"/>
                </a:solidFill>
                <a:effectLst>
                  <a:outerShdw blurRad="38100" dist="38100" dir="2700000" algn="tl">
                    <a:srgbClr val="000000"/>
                  </a:outerShdw>
                </a:effectLst>
                <a:cs typeface="Arial" charset="0"/>
              </a:rPr>
              <a:t>ti benediciamo, rendiamo grazie per la tua infinita bontà.</a:t>
            </a:r>
          </a:p>
        </p:txBody>
      </p:sp>
    </p:spTree>
  </p:cSld>
  <p:clrMapOvr>
    <a:masterClrMapping/>
  </p:clrMapOvr>
  <p:transition spd="slow">
    <p:fade/>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2" descr="Clicca per immagine full size"/>
          <p:cNvPicPr>
            <a:picLocks noChangeAspect="1" noChangeArrowheads="1"/>
          </p:cNvPicPr>
          <p:nvPr/>
        </p:nvPicPr>
        <p:blipFill>
          <a:blip r:embed="rId2" cstate="print"/>
          <a:srcRect/>
          <a:stretch>
            <a:fillRect/>
          </a:stretch>
        </p:blipFill>
        <p:spPr bwMode="auto">
          <a:xfrm>
            <a:off x="0" y="-17463"/>
            <a:ext cx="9144000" cy="6858001"/>
          </a:xfrm>
          <a:prstGeom prst="rect">
            <a:avLst/>
          </a:prstGeom>
          <a:noFill/>
          <a:ln w="9525">
            <a:noFill/>
            <a:miter lim="800000"/>
            <a:headEnd/>
            <a:tailEnd/>
          </a:ln>
        </p:spPr>
      </p:pic>
      <p:sp>
        <p:nvSpPr>
          <p:cNvPr id="150531" name="Rettangolo 2"/>
          <p:cNvSpPr>
            <a:spLocks noChangeArrowheads="1"/>
          </p:cNvSpPr>
          <p:nvPr/>
        </p:nvSpPr>
        <p:spPr bwMode="auto">
          <a:xfrm>
            <a:off x="1857375" y="428625"/>
            <a:ext cx="4786313" cy="1323975"/>
          </a:xfrm>
          <a:prstGeom prst="rect">
            <a:avLst/>
          </a:prstGeom>
          <a:solidFill>
            <a:srgbClr val="66FFFF">
              <a:alpha val="50195"/>
            </a:srgbClr>
          </a:solidFill>
          <a:ln w="9525">
            <a:noFill/>
            <a:miter lim="800000"/>
            <a:headEnd/>
            <a:tailEnd/>
          </a:ln>
        </p:spPr>
        <p:txBody>
          <a:bodyPr>
            <a:spAutoFit/>
          </a:bodyPr>
          <a:lstStyle/>
          <a:p>
            <a:r>
              <a:rPr lang="it-IT" sz="4000">
                <a:solidFill>
                  <a:srgbClr val="000000"/>
                </a:solidFill>
                <a:latin typeface="Calibri" pitchFamily="34" charset="0"/>
                <a:cs typeface="Times New Roman" pitchFamily="18" charset="0"/>
              </a:rPr>
              <a:t>Lui è lì che aspetta te, </a:t>
            </a:r>
          </a:p>
          <a:p>
            <a:r>
              <a:rPr lang="it-IT" sz="4000">
                <a:solidFill>
                  <a:srgbClr val="000000"/>
                </a:solidFill>
                <a:latin typeface="Calibri" pitchFamily="34" charset="0"/>
                <a:cs typeface="Times New Roman" pitchFamily="18" charset="0"/>
              </a:rPr>
              <a:t>tu cantando gli dirai:</a:t>
            </a:r>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17" descr="Immagine1"/>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28575">
            <a:solidFill>
              <a:srgbClr val="663300"/>
            </a:solidFill>
            <a:miter lim="800000"/>
            <a:headEnd/>
            <a:tailEnd/>
          </a:ln>
        </p:spPr>
      </p:pic>
      <p:sp>
        <p:nvSpPr>
          <p:cNvPr id="100355" name="Rettangolo 2"/>
          <p:cNvSpPr>
            <a:spLocks noChangeArrowheads="1"/>
          </p:cNvSpPr>
          <p:nvPr/>
        </p:nvSpPr>
        <p:spPr bwMode="auto">
          <a:xfrm>
            <a:off x="1143000" y="214313"/>
            <a:ext cx="6929438" cy="1323975"/>
          </a:xfrm>
          <a:prstGeom prst="rect">
            <a:avLst/>
          </a:prstGeom>
          <a:solidFill>
            <a:srgbClr val="953735">
              <a:alpha val="50195"/>
            </a:srgbClr>
          </a:solidFill>
          <a:ln w="9525">
            <a:noFill/>
            <a:miter lim="800000"/>
            <a:headEnd/>
            <a:tailEnd/>
          </a:ln>
        </p:spPr>
        <p:txBody>
          <a:bodyPr>
            <a:spAutoFit/>
          </a:bodyPr>
          <a:lstStyle/>
          <a:p>
            <a:pPr>
              <a:defRPr/>
            </a:pPr>
            <a:r>
              <a:rPr lang="it-IT" sz="4000" b="1"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Eccomi Signore, manda me!</a:t>
            </a:r>
            <a:endParaRPr lang="it-IT" sz="4000" dirty="0">
              <a:solidFill>
                <a:schemeClr val="bg1"/>
              </a:solidFill>
              <a:effectLst>
                <a:outerShdw blurRad="38100" dist="38100" dir="2700000" algn="tl">
                  <a:srgbClr val="000000">
                    <a:alpha val="43137"/>
                  </a:srgbClr>
                </a:outerShdw>
              </a:effectLst>
              <a:cs typeface="Times New Roman" pitchFamily="18" charset="0"/>
            </a:endParaRPr>
          </a:p>
          <a:p>
            <a:pPr>
              <a:defRPr/>
            </a:pPr>
            <a:r>
              <a:rPr lang="it-IT" sz="4000" b="1"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piccolo seme, </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withEffect">
                                  <p:stCondLst>
                                    <p:cond delay="0"/>
                                  </p:stCondLst>
                                  <p:childTnLst>
                                    <p:set>
                                      <p:cBhvr>
                                        <p:cTn id="6" dur="1" fill="hold">
                                          <p:stCondLst>
                                            <p:cond delay="0"/>
                                          </p:stCondLst>
                                        </p:cTn>
                                        <p:tgtEl>
                                          <p:spTgt spid="100355"/>
                                        </p:tgtEl>
                                        <p:attrNameLst>
                                          <p:attrName>style.visibility</p:attrName>
                                        </p:attrNameLst>
                                      </p:cBhvr>
                                      <p:to>
                                        <p:strVal val="visible"/>
                                      </p:to>
                                    </p:set>
                                    <p:animEffect transition="in" filter="slide(fromTop)">
                                      <p:cBhvr>
                                        <p:cTn id="7" dur="500"/>
                                        <p:tgtEl>
                                          <p:spTgt spid="100355"/>
                                        </p:tgtEl>
                                      </p:cBhvr>
                                    </p:animEffect>
                                  </p:childTnLst>
                                </p:cTn>
                              </p:par>
                              <p:par>
                                <p:cTn id="8" presetID="6" presetClass="emph" presetSubtype="0" fill="hold" nodeType="withEffect">
                                  <p:stCondLst>
                                    <p:cond delay="0"/>
                                  </p:stCondLst>
                                  <p:childTnLst>
                                    <p:animScale>
                                      <p:cBhvr>
                                        <p:cTn id="9" dur="2000" fill="hold"/>
                                        <p:tgtEl>
                                          <p:spTgt spid="10035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5"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7%20grano"/>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01379" name="Rettangolo 2"/>
          <p:cNvSpPr>
            <a:spLocks noChangeArrowheads="1"/>
          </p:cNvSpPr>
          <p:nvPr/>
        </p:nvSpPr>
        <p:spPr bwMode="auto">
          <a:xfrm>
            <a:off x="2000250" y="285750"/>
            <a:ext cx="5429250" cy="1323975"/>
          </a:xfrm>
          <a:prstGeom prst="rect">
            <a:avLst/>
          </a:prstGeom>
          <a:noFill/>
          <a:ln w="9525">
            <a:noFill/>
            <a:miter lim="800000"/>
            <a:headEnd/>
            <a:tailEnd/>
          </a:ln>
        </p:spPr>
        <p:txBody>
          <a:bodyPr>
            <a:spAutoFit/>
          </a:bodyPr>
          <a:lstStyle/>
          <a:p>
            <a:pPr>
              <a:defRPr/>
            </a:pPr>
            <a:r>
              <a:rPr lang="it-IT" sz="4000" b="1"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ma se vuoi </a:t>
            </a:r>
          </a:p>
          <a:p>
            <a:pPr>
              <a:defRPr/>
            </a:pPr>
            <a:r>
              <a:rPr lang="it-IT" sz="4000" b="1"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grandi frutti io darò!</a:t>
            </a:r>
            <a:endParaRPr lang="it-IT" sz="4000" dirty="0">
              <a:solidFill>
                <a:schemeClr val="bg1"/>
              </a:solidFill>
              <a:effectLst>
                <a:outerShdw blurRad="38100" dist="38100" dir="2700000" algn="tl">
                  <a:srgbClr val="000000">
                    <a:alpha val="43137"/>
                  </a:srgbClr>
                </a:outerShdw>
              </a:effectLst>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1379"/>
                                        </p:tgtEl>
                                        <p:attrNameLst>
                                          <p:attrName>style.visibility</p:attrName>
                                        </p:attrNameLst>
                                      </p:cBhvr>
                                      <p:to>
                                        <p:strVal val="visible"/>
                                      </p:to>
                                    </p:set>
                                    <p:anim calcmode="lin" valueType="num">
                                      <p:cBhvr additive="base">
                                        <p:cTn id="7" dur="500" fill="hold"/>
                                        <p:tgtEl>
                                          <p:spTgt spid="101379"/>
                                        </p:tgtEl>
                                        <p:attrNameLst>
                                          <p:attrName>ppt_x</p:attrName>
                                        </p:attrNameLst>
                                      </p:cBhvr>
                                      <p:tavLst>
                                        <p:tav tm="0">
                                          <p:val>
                                            <p:strVal val="#ppt_x"/>
                                          </p:val>
                                        </p:tav>
                                        <p:tav tm="100000">
                                          <p:val>
                                            <p:strVal val="#ppt_x"/>
                                          </p:val>
                                        </p:tav>
                                      </p:tavLst>
                                    </p:anim>
                                    <p:anim calcmode="lin" valueType="num">
                                      <p:cBhvr additive="base">
                                        <p:cTn id="8" dur="500" fill="hold"/>
                                        <p:tgtEl>
                                          <p:spTgt spid="10137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5"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5" dur="1000" fill="hold"/>
                                        <p:tgtEl>
                                          <p:spTgt spid="2"/>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9"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M:\09 Presentazioni\Immagine3.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02403" name="Rettangolo 2"/>
          <p:cNvSpPr>
            <a:spLocks noChangeArrowheads="1"/>
          </p:cNvSpPr>
          <p:nvPr/>
        </p:nvSpPr>
        <p:spPr bwMode="auto">
          <a:xfrm>
            <a:off x="2428875" y="285750"/>
            <a:ext cx="4286250" cy="1938338"/>
          </a:xfrm>
          <a:prstGeom prst="rect">
            <a:avLst/>
          </a:prstGeom>
          <a:noFill/>
          <a:ln w="9525">
            <a:noFill/>
            <a:miter lim="800000"/>
            <a:headEnd/>
            <a:tailEnd/>
          </a:ln>
        </p:spPr>
        <p:txBody>
          <a:bodyPr>
            <a:spAutoFit/>
          </a:bodyPr>
          <a:lstStyle/>
          <a:p>
            <a:pPr>
              <a:defRPr/>
            </a:pPr>
            <a:r>
              <a:rPr lang="it-IT" sz="4000" b="1"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Eccoci, Signore, manda noi</a:t>
            </a:r>
            <a:endParaRPr lang="it-IT" sz="4000" dirty="0">
              <a:solidFill>
                <a:schemeClr val="bg1"/>
              </a:solidFill>
              <a:effectLst>
                <a:outerShdw blurRad="38100" dist="38100" dir="2700000" algn="tl">
                  <a:srgbClr val="000000">
                    <a:alpha val="43137"/>
                  </a:srgbClr>
                </a:outerShdw>
              </a:effectLst>
              <a:cs typeface="Times New Roman" pitchFamily="18" charset="0"/>
            </a:endParaRPr>
          </a:p>
          <a:p>
            <a:pPr>
              <a:defRPr/>
            </a:pPr>
            <a:r>
              <a:rPr lang="it-IT" sz="4000" b="1"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piccoli semi,</a:t>
            </a:r>
            <a:endParaRPr lang="it-IT" dirty="0">
              <a:solidFill>
                <a:schemeClr val="bg1"/>
              </a:solidFill>
              <a:effectLst>
                <a:outerShdw blurRad="38100" dist="38100" dir="2700000" algn="tl">
                  <a:srgbClr val="000000">
                    <a:alpha val="43137"/>
                  </a:srgbClr>
                </a:outerShdw>
              </a:effectLst>
            </a:endParaRPr>
          </a:p>
        </p:txBody>
      </p:sp>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2000" fill="hold"/>
                                        <p:tgtEl>
                                          <p:spTgt spid="102402"/>
                                        </p:tgtEl>
                                        <p:attrNameLst>
                                          <p:attrName>r</p:attrName>
                                        </p:attrNameLst>
                                      </p:cBhvr>
                                    </p:animRot>
                                  </p:childTnLst>
                                </p:cTn>
                              </p:par>
                              <p:par>
                                <p:cTn id="7" presetID="2" presetClass="entr" presetSubtype="4" fill="hold" grpId="0" nodeType="withEffect">
                                  <p:stCondLst>
                                    <p:cond delay="0"/>
                                  </p:stCondLst>
                                  <p:childTnLst>
                                    <p:set>
                                      <p:cBhvr>
                                        <p:cTn id="8" dur="1" fill="hold">
                                          <p:stCondLst>
                                            <p:cond delay="0"/>
                                          </p:stCondLst>
                                        </p:cTn>
                                        <p:tgtEl>
                                          <p:spTgt spid="102403"/>
                                        </p:tgtEl>
                                        <p:attrNameLst>
                                          <p:attrName>style.visibility</p:attrName>
                                        </p:attrNameLst>
                                      </p:cBhvr>
                                      <p:to>
                                        <p:strVal val="visible"/>
                                      </p:to>
                                    </p:set>
                                    <p:anim calcmode="lin" valueType="num">
                                      <p:cBhvr additive="base">
                                        <p:cTn id="9" dur="1000" fill="hold"/>
                                        <p:tgtEl>
                                          <p:spTgt spid="102403"/>
                                        </p:tgtEl>
                                        <p:attrNameLst>
                                          <p:attrName>ppt_x</p:attrName>
                                        </p:attrNameLst>
                                      </p:cBhvr>
                                      <p:tavLst>
                                        <p:tav tm="0">
                                          <p:val>
                                            <p:strVal val="#ppt_x"/>
                                          </p:val>
                                        </p:tav>
                                        <p:tav tm="100000">
                                          <p:val>
                                            <p:strVal val="#ppt_x"/>
                                          </p:val>
                                        </p:tav>
                                      </p:tavLst>
                                    </p:anim>
                                    <p:anim calcmode="lin" valueType="num">
                                      <p:cBhvr additive="base">
                                        <p:cTn id="10" dur="1000" fill="hold"/>
                                        <p:tgtEl>
                                          <p:spTgt spid="10240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3"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Immagine1"/>
          <p:cNvPicPr>
            <a:picLocks noChangeAspect="1" noChangeArrowheads="1"/>
          </p:cNvPicPr>
          <p:nvPr/>
        </p:nvPicPr>
        <p:blipFill>
          <a:blip r:embed="rId2" cstate="print"/>
          <a:srcRect/>
          <a:stretch>
            <a:fillRect/>
          </a:stretch>
        </p:blipFill>
        <p:spPr bwMode="auto">
          <a:xfrm>
            <a:off x="0" y="0"/>
            <a:ext cx="9144000" cy="6762750"/>
          </a:xfrm>
          <a:prstGeom prst="rect">
            <a:avLst/>
          </a:prstGeom>
          <a:noFill/>
          <a:ln w="57150" cmpd="thickThin">
            <a:solidFill>
              <a:schemeClr val="accent2"/>
            </a:solidFill>
            <a:miter lim="800000"/>
            <a:headEnd/>
            <a:tailEnd/>
          </a:ln>
        </p:spPr>
      </p:pic>
      <p:sp>
        <p:nvSpPr>
          <p:cNvPr id="103427" name="Rettangolo 1"/>
          <p:cNvSpPr>
            <a:spLocks noChangeArrowheads="1"/>
          </p:cNvSpPr>
          <p:nvPr/>
        </p:nvSpPr>
        <p:spPr bwMode="auto">
          <a:xfrm>
            <a:off x="1071563" y="4143375"/>
            <a:ext cx="4572000" cy="1938338"/>
          </a:xfrm>
          <a:prstGeom prst="rect">
            <a:avLst/>
          </a:prstGeom>
          <a:solidFill>
            <a:srgbClr val="953735">
              <a:alpha val="50195"/>
            </a:srgbClr>
          </a:solidFill>
          <a:ln w="9525">
            <a:noFill/>
            <a:miter lim="800000"/>
            <a:headEnd/>
            <a:tailEnd/>
          </a:ln>
        </p:spPr>
        <p:txBody>
          <a:bodyPr>
            <a:spAutoFit/>
          </a:bodyPr>
          <a:lstStyle/>
          <a:p>
            <a:pPr>
              <a:defRPr/>
            </a:pPr>
            <a:r>
              <a:rPr lang="it-IT" sz="4000" b="1"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ma se </a:t>
            </a:r>
          </a:p>
          <a:p>
            <a:pPr>
              <a:defRPr/>
            </a:pPr>
            <a:r>
              <a:rPr lang="it-IT" sz="4000" b="1"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vuoi grandi frutti noi daremo!</a:t>
            </a:r>
            <a:endParaRPr lang="it-IT" sz="4000" dirty="0">
              <a:solidFill>
                <a:schemeClr val="bg1"/>
              </a:solidFill>
              <a:effectLst>
                <a:outerShdw blurRad="38100" dist="38100" dir="2700000" algn="tl">
                  <a:srgbClr val="000000">
                    <a:alpha val="43137"/>
                  </a:srgbClr>
                </a:outerShdw>
              </a:effectLst>
              <a:cs typeface="Times New Roman" pitchFamily="18" charset="0"/>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3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out)">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ttangolo 1"/>
          <p:cNvSpPr>
            <a:spLocks noChangeArrowheads="1"/>
          </p:cNvSpPr>
          <p:nvPr/>
        </p:nvSpPr>
        <p:spPr bwMode="auto">
          <a:xfrm>
            <a:off x="1285875" y="1143000"/>
            <a:ext cx="2214563" cy="4400550"/>
          </a:xfrm>
          <a:prstGeom prst="rect">
            <a:avLst/>
          </a:prstGeom>
          <a:noFill/>
          <a:ln w="9525">
            <a:noFill/>
            <a:miter lim="800000"/>
            <a:headEnd/>
            <a:tailEnd/>
          </a:ln>
        </p:spPr>
        <p:txBody>
          <a:bodyPr>
            <a:spAutoFit/>
          </a:bodyPr>
          <a:lstStyle/>
          <a:p>
            <a:pPr algn="r">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Tu </a:t>
            </a:r>
          </a:p>
          <a:p>
            <a:pPr algn="r">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manda </a:t>
            </a:r>
          </a:p>
          <a:p>
            <a:pPr algn="r">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noi! </a:t>
            </a:r>
          </a:p>
          <a:p>
            <a:pPr algn="r">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Manda </a:t>
            </a:r>
          </a:p>
          <a:p>
            <a:pPr algn="r">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noi </a:t>
            </a:r>
          </a:p>
          <a:p>
            <a:pPr algn="r">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se </a:t>
            </a:r>
          </a:p>
          <a:p>
            <a:pPr algn="r">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vuoi!</a:t>
            </a:r>
            <a:endParaRPr lang="it-IT" sz="4000" dirty="0">
              <a:effectLst>
                <a:outerShdw blurRad="38100" dist="38100" dir="2700000" algn="tl">
                  <a:srgbClr val="000000">
                    <a:alpha val="43137"/>
                  </a:srgbClr>
                </a:outerShdw>
              </a:effectLst>
              <a:cs typeface="Times New Roman" pitchFamily="18" charset="0"/>
            </a:endParaRPr>
          </a:p>
        </p:txBody>
      </p:sp>
      <p:pic>
        <p:nvPicPr>
          <p:cNvPr id="4" name="Picture 6" descr="1692_N51_st"/>
          <p:cNvPicPr>
            <a:picLocks noChangeAspect="1" noChangeArrowheads="1"/>
          </p:cNvPicPr>
          <p:nvPr/>
        </p:nvPicPr>
        <p:blipFill>
          <a:blip r:embed="rId2" cstate="print">
            <a:lum bright="6000"/>
          </a:blip>
          <a:srcRect/>
          <a:stretch>
            <a:fillRect/>
          </a:stretch>
        </p:blipFill>
        <p:spPr bwMode="auto">
          <a:xfrm>
            <a:off x="4643438" y="0"/>
            <a:ext cx="4500562" cy="68468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6" descr="http://www.geocities.com/comunistasdeconselhos/contrapor6.jpg"/>
          <p:cNvPicPr>
            <a:picLocks noChangeAspect="1" noChangeArrowheads="1"/>
          </p:cNvPicPr>
          <p:nvPr/>
        </p:nvPicPr>
        <p:blipFill>
          <a:blip r:embed="rId2" cstate="print"/>
          <a:srcRect/>
          <a:stretch>
            <a:fillRect/>
          </a:stretch>
        </p:blipFill>
        <p:spPr bwMode="auto">
          <a:xfrm>
            <a:off x="50800" y="0"/>
            <a:ext cx="9093200" cy="6858000"/>
          </a:xfrm>
          <a:prstGeom prst="rect">
            <a:avLst/>
          </a:prstGeom>
          <a:noFill/>
          <a:ln w="9525">
            <a:noFill/>
            <a:miter lim="800000"/>
            <a:headEnd/>
            <a:tailEnd/>
          </a:ln>
        </p:spPr>
      </p:pic>
      <p:sp>
        <p:nvSpPr>
          <p:cNvPr id="79873" name="Rectangle 1"/>
          <p:cNvSpPr>
            <a:spLocks noChangeArrowheads="1"/>
          </p:cNvSpPr>
          <p:nvPr/>
        </p:nvSpPr>
        <p:spPr bwMode="auto">
          <a:xfrm>
            <a:off x="2071688" y="214313"/>
            <a:ext cx="6786562" cy="3170237"/>
          </a:xfrm>
          <a:prstGeom prst="rect">
            <a:avLst/>
          </a:prstGeom>
          <a:solidFill>
            <a:srgbClr val="66FFFF">
              <a:alpha val="54902"/>
            </a:srgbClr>
          </a:solidFill>
          <a:ln w="9525">
            <a:noFill/>
            <a:miter lim="800000"/>
            <a:headEnd/>
            <a:tailEnd/>
          </a:ln>
          <a:effectLst/>
        </p:spPr>
        <p:txBody>
          <a:bodyPr anchor="ctr">
            <a:spAutoFit/>
          </a:bodyPr>
          <a:lstStyle/>
          <a:p>
            <a:pPr>
              <a:defRPr/>
            </a:pPr>
            <a:r>
              <a:rPr lang="it-IT" sz="4000" dirty="0">
                <a:effectLst>
                  <a:outerShdw blurRad="38100" dist="38100" dir="2700000" algn="tl">
                    <a:srgbClr val="000000">
                      <a:alpha val="43137"/>
                    </a:srgbClr>
                  </a:outerShdw>
                </a:effectLst>
                <a:latin typeface="Comic Sans MS" pitchFamily="66" charset="0"/>
                <a:ea typeface="Times New Roman" pitchFamily="18" charset="0"/>
              </a:rPr>
              <a:t>Se le ore di una vita vuota </a:t>
            </a:r>
          </a:p>
          <a:p>
            <a:pPr>
              <a:defRPr/>
            </a:pPr>
            <a:r>
              <a:rPr lang="it-IT" sz="4000" dirty="0">
                <a:effectLst>
                  <a:outerShdw blurRad="38100" dist="38100" dir="2700000" algn="tl">
                    <a:srgbClr val="000000">
                      <a:alpha val="43137"/>
                    </a:srgbClr>
                  </a:outerShdw>
                </a:effectLst>
                <a:latin typeface="Comic Sans MS" pitchFamily="66" charset="0"/>
                <a:ea typeface="Times New Roman" pitchFamily="18" charset="0"/>
              </a:rPr>
              <a:t>ti regalano soltanto solitudine </a:t>
            </a:r>
          </a:p>
          <a:p>
            <a:pPr>
              <a:defRPr/>
            </a:pPr>
            <a:r>
              <a:rPr lang="it-IT" sz="4000" dirty="0">
                <a:effectLst>
                  <a:outerShdw blurRad="38100" dist="38100" dir="2700000" algn="tl">
                    <a:srgbClr val="000000">
                      <a:alpha val="43137"/>
                    </a:srgbClr>
                  </a:outerShdw>
                </a:effectLst>
                <a:latin typeface="Comic Sans MS" pitchFamily="66" charset="0"/>
                <a:ea typeface="Times New Roman" pitchFamily="18" charset="0"/>
              </a:rPr>
              <a:t>e i tuoi giorni sono tutti uguali,</a:t>
            </a:r>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3" descr="M:\09 Presentazioni\Immagine19.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00355" name="Rettangolo 2"/>
          <p:cNvSpPr>
            <a:spLocks noChangeArrowheads="1"/>
          </p:cNvSpPr>
          <p:nvPr/>
        </p:nvSpPr>
        <p:spPr bwMode="auto">
          <a:xfrm>
            <a:off x="857250" y="1500188"/>
            <a:ext cx="7072313" cy="3170237"/>
          </a:xfrm>
          <a:prstGeom prst="rect">
            <a:avLst/>
          </a:prstGeom>
          <a:noFill/>
          <a:ln w="9525">
            <a:noFill/>
            <a:miter lim="800000"/>
            <a:headEnd/>
            <a:tailEnd/>
          </a:ln>
        </p:spPr>
        <p:txBody>
          <a:bodyPr>
            <a:spAutoFit/>
          </a:bodyPr>
          <a:lstStyle/>
          <a:p>
            <a:pPr>
              <a:defRPr/>
            </a:pPr>
            <a:r>
              <a:rPr lang="it-IT" sz="4000" dirty="0">
                <a:solidFill>
                  <a:srgbClr val="000000"/>
                </a:solidFill>
                <a:effectLst>
                  <a:outerShdw blurRad="38100" dist="38100" dir="2700000" algn="tl">
                    <a:srgbClr val="000000">
                      <a:alpha val="43137"/>
                    </a:srgbClr>
                  </a:outerShdw>
                </a:effectLst>
                <a:latin typeface="Comic Sans MS" pitchFamily="66" charset="0"/>
                <a:cs typeface="Times New Roman" pitchFamily="18" charset="0"/>
              </a:rPr>
              <a:t>se </a:t>
            </a:r>
          </a:p>
          <a:p>
            <a:pPr>
              <a:defRPr/>
            </a:pPr>
            <a:r>
              <a:rPr lang="it-IT" sz="4000" dirty="0">
                <a:solidFill>
                  <a:srgbClr val="000000"/>
                </a:solidFill>
                <a:effectLst>
                  <a:outerShdw blurRad="38100" dist="38100" dir="2700000" algn="tl">
                    <a:srgbClr val="000000">
                      <a:alpha val="43137"/>
                    </a:srgbClr>
                  </a:outerShdw>
                </a:effectLst>
                <a:latin typeface="Comic Sans MS" pitchFamily="66" charset="0"/>
                <a:cs typeface="Times New Roman" pitchFamily="18" charset="0"/>
              </a:rPr>
              <a:t>per mettere </a:t>
            </a:r>
          </a:p>
          <a:p>
            <a:pPr>
              <a:defRPr/>
            </a:pPr>
            <a:r>
              <a:rPr lang="it-IT" sz="4000" dirty="0">
                <a:solidFill>
                  <a:srgbClr val="000000"/>
                </a:solidFill>
                <a:effectLst>
                  <a:outerShdw blurRad="38100" dist="38100" dir="2700000" algn="tl">
                    <a:srgbClr val="000000">
                      <a:alpha val="43137"/>
                    </a:srgbClr>
                  </a:outerShdw>
                </a:effectLst>
                <a:latin typeface="Comic Sans MS" pitchFamily="66" charset="0"/>
                <a:cs typeface="Times New Roman" pitchFamily="18" charset="0"/>
              </a:rPr>
              <a:t>la ali </a:t>
            </a:r>
          </a:p>
          <a:p>
            <a:pPr>
              <a:defRPr/>
            </a:pPr>
            <a:r>
              <a:rPr lang="it-IT" sz="4000" dirty="0">
                <a:solidFill>
                  <a:srgbClr val="000000"/>
                </a:solidFill>
                <a:effectLst>
                  <a:outerShdw blurRad="38100" dist="38100" dir="2700000" algn="tl">
                    <a:srgbClr val="000000">
                      <a:alpha val="43137"/>
                    </a:srgbClr>
                  </a:outerShdw>
                </a:effectLst>
                <a:latin typeface="Comic Sans MS" pitchFamily="66" charset="0"/>
                <a:cs typeface="Times New Roman" pitchFamily="18" charset="0"/>
              </a:rPr>
              <a:t>hai bisogno di </a:t>
            </a:r>
          </a:p>
          <a:p>
            <a:pPr>
              <a:defRPr/>
            </a:pPr>
            <a:r>
              <a:rPr lang="it-IT" sz="4000" dirty="0">
                <a:solidFill>
                  <a:srgbClr val="000000"/>
                </a:solidFill>
                <a:effectLst>
                  <a:outerShdw blurRad="38100" dist="38100" dir="2700000" algn="tl">
                    <a:srgbClr val="000000">
                      <a:alpha val="43137"/>
                    </a:srgbClr>
                  </a:outerShdw>
                </a:effectLst>
                <a:latin typeface="Comic Sans MS" pitchFamily="66" charset="0"/>
                <a:cs typeface="Times New Roman" pitchFamily="18" charset="0"/>
              </a:rPr>
              <a:t>qualcosa in più</a:t>
            </a:r>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2" descr="Clicca per immagine full size"/>
          <p:cNvPicPr>
            <a:picLocks noChangeAspect="1" noChangeArrowheads="1"/>
          </p:cNvPicPr>
          <p:nvPr/>
        </p:nvPicPr>
        <p:blipFill>
          <a:blip r:embed="rId2" cstate="print"/>
          <a:srcRect/>
          <a:stretch>
            <a:fillRect/>
          </a:stretch>
        </p:blipFill>
        <p:spPr bwMode="auto">
          <a:xfrm>
            <a:off x="0" y="-17463"/>
            <a:ext cx="9144000" cy="6858001"/>
          </a:xfrm>
          <a:prstGeom prst="rect">
            <a:avLst/>
          </a:prstGeom>
          <a:noFill/>
          <a:ln w="9525">
            <a:noFill/>
            <a:miter lim="800000"/>
            <a:headEnd/>
            <a:tailEnd/>
          </a:ln>
        </p:spPr>
      </p:pic>
      <p:sp>
        <p:nvSpPr>
          <p:cNvPr id="99331" name="Rettangolo 2"/>
          <p:cNvSpPr>
            <a:spLocks noChangeArrowheads="1"/>
          </p:cNvSpPr>
          <p:nvPr/>
        </p:nvSpPr>
        <p:spPr bwMode="auto">
          <a:xfrm>
            <a:off x="1857375" y="428625"/>
            <a:ext cx="4786313" cy="1323975"/>
          </a:xfrm>
          <a:prstGeom prst="rect">
            <a:avLst/>
          </a:prstGeom>
          <a:solidFill>
            <a:srgbClr val="66FFFF">
              <a:alpha val="50195"/>
            </a:srgbClr>
          </a:solidFill>
          <a:ln w="9525">
            <a:noFill/>
            <a:miter lim="800000"/>
            <a:headEnd/>
            <a:tailEnd/>
          </a:ln>
        </p:spPr>
        <p:txBody>
          <a:bodyPr>
            <a:spAutoFit/>
          </a:bodyPr>
          <a:lstStyle/>
          <a:p>
            <a:pPr>
              <a:defRPr/>
            </a:pPr>
            <a:r>
              <a:rPr lang="it-IT" sz="4000" dirty="0">
                <a:solidFill>
                  <a:schemeClr val="bg1"/>
                </a:solidFill>
                <a:effectLst>
                  <a:outerShdw blurRad="38100" dist="38100" dir="2700000" algn="tl">
                    <a:srgbClr val="000000">
                      <a:alpha val="43137"/>
                    </a:srgbClr>
                  </a:outerShdw>
                </a:effectLst>
                <a:latin typeface="Calibri" pitchFamily="34" charset="0"/>
                <a:cs typeface="Times New Roman" pitchFamily="18" charset="0"/>
              </a:rPr>
              <a:t>Lui è lì che aspetta te, </a:t>
            </a:r>
          </a:p>
          <a:p>
            <a:pPr>
              <a:defRPr/>
            </a:pPr>
            <a:r>
              <a:rPr lang="it-IT" sz="4000" dirty="0">
                <a:solidFill>
                  <a:schemeClr val="bg1"/>
                </a:solidFill>
                <a:effectLst>
                  <a:outerShdw blurRad="38100" dist="38100" dir="2700000" algn="tl">
                    <a:srgbClr val="000000">
                      <a:alpha val="43137"/>
                    </a:srgbClr>
                  </a:outerShdw>
                </a:effectLst>
                <a:latin typeface="Calibri" pitchFamily="34" charset="0"/>
                <a:cs typeface="Times New Roman" pitchFamily="18" charset="0"/>
              </a:rPr>
              <a:t>tu cantando gli dirai:</a:t>
            </a:r>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17" descr="Immagine1"/>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28575">
            <a:solidFill>
              <a:srgbClr val="663300"/>
            </a:solidFill>
            <a:miter lim="800000"/>
            <a:headEnd/>
            <a:tailEnd/>
          </a:ln>
        </p:spPr>
      </p:pic>
      <p:sp>
        <p:nvSpPr>
          <p:cNvPr id="100355" name="Rettangolo 2"/>
          <p:cNvSpPr>
            <a:spLocks noChangeArrowheads="1"/>
          </p:cNvSpPr>
          <p:nvPr/>
        </p:nvSpPr>
        <p:spPr bwMode="auto">
          <a:xfrm>
            <a:off x="1143000" y="214313"/>
            <a:ext cx="6929438" cy="1323975"/>
          </a:xfrm>
          <a:prstGeom prst="rect">
            <a:avLst/>
          </a:prstGeom>
          <a:solidFill>
            <a:srgbClr val="953735">
              <a:alpha val="50195"/>
            </a:srgbClr>
          </a:solidFill>
          <a:ln w="9525">
            <a:noFill/>
            <a:miter lim="800000"/>
            <a:headEnd/>
            <a:tailEnd/>
          </a:ln>
        </p:spPr>
        <p:txBody>
          <a:bodyPr>
            <a:spAutoFit/>
          </a:bodyPr>
          <a:lstStyle/>
          <a:p>
            <a:pPr>
              <a:defRPr/>
            </a:pPr>
            <a:r>
              <a:rPr lang="it-IT" sz="4000" b="1"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Eccomi Signore, manda me!</a:t>
            </a:r>
            <a:endParaRPr lang="it-IT" sz="4000" dirty="0">
              <a:solidFill>
                <a:schemeClr val="bg1"/>
              </a:solidFill>
              <a:effectLst>
                <a:outerShdw blurRad="38100" dist="38100" dir="2700000" algn="tl">
                  <a:srgbClr val="000000">
                    <a:alpha val="43137"/>
                  </a:srgbClr>
                </a:outerShdw>
              </a:effectLst>
              <a:cs typeface="Times New Roman" pitchFamily="18" charset="0"/>
            </a:endParaRPr>
          </a:p>
          <a:p>
            <a:pPr>
              <a:defRPr/>
            </a:pPr>
            <a:r>
              <a:rPr lang="it-IT" sz="4000" b="1"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piccolo seme, </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withEffect">
                                  <p:stCondLst>
                                    <p:cond delay="0"/>
                                  </p:stCondLst>
                                  <p:childTnLst>
                                    <p:set>
                                      <p:cBhvr>
                                        <p:cTn id="6" dur="1" fill="hold">
                                          <p:stCondLst>
                                            <p:cond delay="0"/>
                                          </p:stCondLst>
                                        </p:cTn>
                                        <p:tgtEl>
                                          <p:spTgt spid="100355"/>
                                        </p:tgtEl>
                                        <p:attrNameLst>
                                          <p:attrName>style.visibility</p:attrName>
                                        </p:attrNameLst>
                                      </p:cBhvr>
                                      <p:to>
                                        <p:strVal val="visible"/>
                                      </p:to>
                                    </p:set>
                                    <p:animEffect transition="in" filter="slide(fromTop)">
                                      <p:cBhvr>
                                        <p:cTn id="7" dur="500"/>
                                        <p:tgtEl>
                                          <p:spTgt spid="100355"/>
                                        </p:tgtEl>
                                      </p:cBhvr>
                                    </p:animEffect>
                                  </p:childTnLst>
                                </p:cTn>
                              </p:par>
                              <p:par>
                                <p:cTn id="8" presetID="6" presetClass="emph" presetSubtype="0" fill="hold" nodeType="withEffect">
                                  <p:stCondLst>
                                    <p:cond delay="0"/>
                                  </p:stCondLst>
                                  <p:childTnLst>
                                    <p:animScale>
                                      <p:cBhvr>
                                        <p:cTn id="9" dur="2000" fill="hold"/>
                                        <p:tgtEl>
                                          <p:spTgt spid="10035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http://www.mammadellapace.it/images/Mamma_della_Pace.jpg"/>
          <p:cNvPicPr>
            <a:picLocks noChangeAspect="1" noChangeArrowheads="1"/>
          </p:cNvPicPr>
          <p:nvPr/>
        </p:nvPicPr>
        <p:blipFill>
          <a:blip r:embed="rId2" cstate="print"/>
          <a:srcRect/>
          <a:stretch>
            <a:fillRect/>
          </a:stretch>
        </p:blipFill>
        <p:spPr bwMode="auto">
          <a:xfrm>
            <a:off x="2071688" y="0"/>
            <a:ext cx="5016500" cy="6877050"/>
          </a:xfrm>
          <a:prstGeom prst="rect">
            <a:avLst/>
          </a:prstGeom>
          <a:noFill/>
          <a:ln w="9525">
            <a:noFill/>
            <a:miter lim="800000"/>
            <a:headEnd/>
            <a:tailEnd/>
          </a:ln>
        </p:spPr>
      </p:pic>
      <p:sp>
        <p:nvSpPr>
          <p:cNvPr id="3" name="CasellaDiTesto 2"/>
          <p:cNvSpPr txBox="1"/>
          <p:nvPr/>
        </p:nvSpPr>
        <p:spPr>
          <a:xfrm>
            <a:off x="214313" y="714375"/>
            <a:ext cx="3357562" cy="2554288"/>
          </a:xfrm>
          <a:prstGeom prst="rect">
            <a:avLst/>
          </a:prstGeom>
          <a:solidFill>
            <a:srgbClr val="0000FF">
              <a:alpha val="65098"/>
            </a:srgbClr>
          </a:solidFill>
        </p:spPr>
        <p:txBody>
          <a:bodyPr>
            <a:spAutoFit/>
          </a:bodyPr>
          <a:lstStyle/>
          <a:p>
            <a:pPr>
              <a:defRPr/>
            </a:pPr>
            <a:r>
              <a:rPr lang="it-IT" sz="4000" b="1" i="1" dirty="0">
                <a:solidFill>
                  <a:srgbClr val="FFFFFF"/>
                </a:solidFill>
                <a:effectLst>
                  <a:outerShdw blurRad="38100" dist="38100" dir="2700000" algn="tl">
                    <a:srgbClr val="000000"/>
                  </a:outerShdw>
                </a:effectLst>
                <a:cs typeface="Arial" charset="0"/>
              </a:rPr>
              <a:t>Signore Dio, Re del cielo, Dio Padre Onnipotente. </a:t>
            </a:r>
          </a:p>
        </p:txBody>
      </p:sp>
      <p:sp>
        <p:nvSpPr>
          <p:cNvPr id="4" name="CasellaDiTesto 3"/>
          <p:cNvSpPr txBox="1"/>
          <p:nvPr/>
        </p:nvSpPr>
        <p:spPr>
          <a:xfrm>
            <a:off x="5643563" y="3357563"/>
            <a:ext cx="3500437" cy="1323975"/>
          </a:xfrm>
          <a:prstGeom prst="rect">
            <a:avLst/>
          </a:prstGeom>
          <a:solidFill>
            <a:srgbClr val="0000FF">
              <a:alpha val="65098"/>
            </a:srgbClr>
          </a:solidFill>
        </p:spPr>
        <p:txBody>
          <a:bodyPr>
            <a:spAutoFit/>
          </a:bodyPr>
          <a:lstStyle/>
          <a:p>
            <a:pPr>
              <a:defRPr/>
            </a:pPr>
            <a:r>
              <a:rPr lang="it-IT" sz="4000" b="1" i="1" dirty="0">
                <a:solidFill>
                  <a:srgbClr val="FFFFFF"/>
                </a:solidFill>
                <a:effectLst>
                  <a:outerShdw blurRad="38100" dist="38100" dir="2700000" algn="tl">
                    <a:srgbClr val="000000"/>
                  </a:outerShdw>
                </a:effectLst>
                <a:cs typeface="Arial" charset="0"/>
              </a:rPr>
              <a:t>Signore Dio, Agnello di Dio,</a:t>
            </a:r>
          </a:p>
        </p:txBody>
      </p:sp>
      <p:sp>
        <p:nvSpPr>
          <p:cNvPr id="5" name="CasellaDiTesto 4"/>
          <p:cNvSpPr txBox="1"/>
          <p:nvPr/>
        </p:nvSpPr>
        <p:spPr>
          <a:xfrm>
            <a:off x="2071688" y="5534025"/>
            <a:ext cx="5000625" cy="1323975"/>
          </a:xfrm>
          <a:prstGeom prst="rect">
            <a:avLst/>
          </a:prstGeom>
          <a:solidFill>
            <a:srgbClr val="0000FF">
              <a:alpha val="65098"/>
            </a:srgbClr>
          </a:solidFill>
        </p:spPr>
        <p:txBody>
          <a:bodyPr>
            <a:spAutoFit/>
          </a:bodyPr>
          <a:lstStyle/>
          <a:p>
            <a:pPr>
              <a:defRPr/>
            </a:pPr>
            <a:r>
              <a:rPr lang="it-IT" sz="4000" b="1" i="1" dirty="0">
                <a:solidFill>
                  <a:srgbClr val="FFFFFF"/>
                </a:solidFill>
                <a:effectLst>
                  <a:outerShdw blurRad="38100" dist="38100" dir="2700000" algn="tl">
                    <a:srgbClr val="000000"/>
                  </a:outerShdw>
                </a:effectLst>
                <a:cs typeface="Arial" charset="0"/>
              </a:rPr>
              <a:t>abbi pietà, </a:t>
            </a:r>
            <a:r>
              <a:rPr lang="it-IT" sz="4000" b="1" i="1" dirty="0" err="1">
                <a:solidFill>
                  <a:srgbClr val="FFFFFF"/>
                </a:solidFill>
                <a:effectLst>
                  <a:outerShdw blurRad="38100" dist="38100" dir="2700000" algn="tl">
                    <a:srgbClr val="000000"/>
                  </a:outerShdw>
                </a:effectLst>
                <a:cs typeface="Arial" charset="0"/>
              </a:rPr>
              <a:t>pietà</a:t>
            </a:r>
            <a:r>
              <a:rPr lang="it-IT" sz="4000" b="1" i="1" dirty="0">
                <a:solidFill>
                  <a:srgbClr val="FFFFFF"/>
                </a:solidFill>
                <a:effectLst>
                  <a:outerShdw blurRad="38100" dist="38100" dir="2700000" algn="tl">
                    <a:srgbClr val="000000"/>
                  </a:outerShdw>
                </a:effectLst>
                <a:cs typeface="Arial" charset="0"/>
              </a:rPr>
              <a:t> di noi, </a:t>
            </a:r>
          </a:p>
          <a:p>
            <a:pPr>
              <a:defRPr/>
            </a:pPr>
            <a:r>
              <a:rPr lang="it-IT" sz="4000" b="1" i="1" dirty="0">
                <a:solidFill>
                  <a:srgbClr val="FFFFFF"/>
                </a:solidFill>
                <a:effectLst>
                  <a:outerShdw blurRad="38100" dist="38100" dir="2700000" algn="tl">
                    <a:srgbClr val="000000"/>
                  </a:outerShdw>
                </a:effectLst>
                <a:cs typeface="Arial" charset="0"/>
              </a:rPr>
              <a:t>pietà di noi.</a:t>
            </a:r>
          </a:p>
        </p:txBody>
      </p:sp>
    </p:spTree>
  </p:cSld>
  <p:clrMapOvr>
    <a:masterClrMapping/>
  </p:clrMapOvr>
  <p:transition spd="slow">
    <p:fade/>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7%20grano"/>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01379" name="Rettangolo 2"/>
          <p:cNvSpPr>
            <a:spLocks noChangeArrowheads="1"/>
          </p:cNvSpPr>
          <p:nvPr/>
        </p:nvSpPr>
        <p:spPr bwMode="auto">
          <a:xfrm>
            <a:off x="2000250" y="285750"/>
            <a:ext cx="5429250" cy="1323975"/>
          </a:xfrm>
          <a:prstGeom prst="rect">
            <a:avLst/>
          </a:prstGeom>
          <a:noFill/>
          <a:ln w="9525">
            <a:noFill/>
            <a:miter lim="800000"/>
            <a:headEnd/>
            <a:tailEnd/>
          </a:ln>
        </p:spPr>
        <p:txBody>
          <a:bodyPr>
            <a:spAutoFit/>
          </a:bodyPr>
          <a:lstStyle/>
          <a:p>
            <a:pPr>
              <a:defRPr/>
            </a:pPr>
            <a:r>
              <a:rPr lang="it-IT" sz="4000" b="1"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ma se vuoi </a:t>
            </a:r>
          </a:p>
          <a:p>
            <a:pPr>
              <a:defRPr/>
            </a:pPr>
            <a:r>
              <a:rPr lang="it-IT" sz="4000" b="1"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grandi frutti io darò!</a:t>
            </a:r>
            <a:endParaRPr lang="it-IT" sz="4000" dirty="0">
              <a:solidFill>
                <a:schemeClr val="bg1"/>
              </a:solidFill>
              <a:effectLst>
                <a:outerShdw blurRad="38100" dist="38100" dir="2700000" algn="tl">
                  <a:srgbClr val="000000">
                    <a:alpha val="43137"/>
                  </a:srgbClr>
                </a:outerShdw>
              </a:effectLst>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1379"/>
                                        </p:tgtEl>
                                        <p:attrNameLst>
                                          <p:attrName>style.visibility</p:attrName>
                                        </p:attrNameLst>
                                      </p:cBhvr>
                                      <p:to>
                                        <p:strVal val="visible"/>
                                      </p:to>
                                    </p:set>
                                    <p:anim calcmode="lin" valueType="num">
                                      <p:cBhvr additive="base">
                                        <p:cTn id="7" dur="500" fill="hold"/>
                                        <p:tgtEl>
                                          <p:spTgt spid="101379"/>
                                        </p:tgtEl>
                                        <p:attrNameLst>
                                          <p:attrName>ppt_x</p:attrName>
                                        </p:attrNameLst>
                                      </p:cBhvr>
                                      <p:tavLst>
                                        <p:tav tm="0">
                                          <p:val>
                                            <p:strVal val="#ppt_x"/>
                                          </p:val>
                                        </p:tav>
                                        <p:tav tm="100000">
                                          <p:val>
                                            <p:strVal val="#ppt_x"/>
                                          </p:val>
                                        </p:tav>
                                      </p:tavLst>
                                    </p:anim>
                                    <p:anim calcmode="lin" valueType="num">
                                      <p:cBhvr additive="base">
                                        <p:cTn id="8" dur="500" fill="hold"/>
                                        <p:tgtEl>
                                          <p:spTgt spid="10137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5"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5" dur="1000" fill="hold"/>
                                        <p:tgtEl>
                                          <p:spTgt spid="2"/>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9"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M:\09 Presentazioni\Immagine3.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02403" name="Rettangolo 2"/>
          <p:cNvSpPr>
            <a:spLocks noChangeArrowheads="1"/>
          </p:cNvSpPr>
          <p:nvPr/>
        </p:nvSpPr>
        <p:spPr bwMode="auto">
          <a:xfrm>
            <a:off x="2428875" y="285750"/>
            <a:ext cx="4286250" cy="1938338"/>
          </a:xfrm>
          <a:prstGeom prst="rect">
            <a:avLst/>
          </a:prstGeom>
          <a:noFill/>
          <a:ln w="9525">
            <a:noFill/>
            <a:miter lim="800000"/>
            <a:headEnd/>
            <a:tailEnd/>
          </a:ln>
        </p:spPr>
        <p:txBody>
          <a:bodyPr>
            <a:spAutoFit/>
          </a:bodyPr>
          <a:lstStyle/>
          <a:p>
            <a:pPr>
              <a:defRPr/>
            </a:pPr>
            <a:r>
              <a:rPr lang="it-IT" sz="4000" b="1"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Eccoci, Signore, manda noi</a:t>
            </a:r>
            <a:endParaRPr lang="it-IT" sz="4000" dirty="0">
              <a:solidFill>
                <a:schemeClr val="bg1"/>
              </a:solidFill>
              <a:effectLst>
                <a:outerShdw blurRad="38100" dist="38100" dir="2700000" algn="tl">
                  <a:srgbClr val="000000">
                    <a:alpha val="43137"/>
                  </a:srgbClr>
                </a:outerShdw>
              </a:effectLst>
              <a:cs typeface="Times New Roman" pitchFamily="18" charset="0"/>
            </a:endParaRPr>
          </a:p>
          <a:p>
            <a:pPr>
              <a:defRPr/>
            </a:pPr>
            <a:r>
              <a:rPr lang="it-IT" sz="4000" b="1"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piccoli semi,</a:t>
            </a:r>
            <a:endParaRPr lang="it-IT" dirty="0">
              <a:solidFill>
                <a:schemeClr val="bg1"/>
              </a:solidFill>
              <a:effectLst>
                <a:outerShdw blurRad="38100" dist="38100" dir="2700000" algn="tl">
                  <a:srgbClr val="000000">
                    <a:alpha val="43137"/>
                  </a:srgbClr>
                </a:outerShdw>
              </a:effectLst>
            </a:endParaRPr>
          </a:p>
        </p:txBody>
      </p:sp>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2000" fill="hold"/>
                                        <p:tgtEl>
                                          <p:spTgt spid="102402"/>
                                        </p:tgtEl>
                                        <p:attrNameLst>
                                          <p:attrName>r</p:attrName>
                                        </p:attrNameLst>
                                      </p:cBhvr>
                                    </p:animRot>
                                  </p:childTnLst>
                                </p:cTn>
                              </p:par>
                              <p:par>
                                <p:cTn id="7" presetID="2" presetClass="entr" presetSubtype="4" fill="hold" grpId="0" nodeType="withEffect">
                                  <p:stCondLst>
                                    <p:cond delay="0"/>
                                  </p:stCondLst>
                                  <p:childTnLst>
                                    <p:set>
                                      <p:cBhvr>
                                        <p:cTn id="8" dur="1" fill="hold">
                                          <p:stCondLst>
                                            <p:cond delay="0"/>
                                          </p:stCondLst>
                                        </p:cTn>
                                        <p:tgtEl>
                                          <p:spTgt spid="102403"/>
                                        </p:tgtEl>
                                        <p:attrNameLst>
                                          <p:attrName>style.visibility</p:attrName>
                                        </p:attrNameLst>
                                      </p:cBhvr>
                                      <p:to>
                                        <p:strVal val="visible"/>
                                      </p:to>
                                    </p:set>
                                    <p:anim calcmode="lin" valueType="num">
                                      <p:cBhvr additive="base">
                                        <p:cTn id="9" dur="1000" fill="hold"/>
                                        <p:tgtEl>
                                          <p:spTgt spid="102403"/>
                                        </p:tgtEl>
                                        <p:attrNameLst>
                                          <p:attrName>ppt_x</p:attrName>
                                        </p:attrNameLst>
                                      </p:cBhvr>
                                      <p:tavLst>
                                        <p:tav tm="0">
                                          <p:val>
                                            <p:strVal val="#ppt_x"/>
                                          </p:val>
                                        </p:tav>
                                        <p:tav tm="100000">
                                          <p:val>
                                            <p:strVal val="#ppt_x"/>
                                          </p:val>
                                        </p:tav>
                                      </p:tavLst>
                                    </p:anim>
                                    <p:anim calcmode="lin" valueType="num">
                                      <p:cBhvr additive="base">
                                        <p:cTn id="10" dur="1000" fill="hold"/>
                                        <p:tgtEl>
                                          <p:spTgt spid="10240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3"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Immagine1"/>
          <p:cNvPicPr>
            <a:picLocks noChangeAspect="1" noChangeArrowheads="1"/>
          </p:cNvPicPr>
          <p:nvPr/>
        </p:nvPicPr>
        <p:blipFill>
          <a:blip r:embed="rId2" cstate="print"/>
          <a:srcRect/>
          <a:stretch>
            <a:fillRect/>
          </a:stretch>
        </p:blipFill>
        <p:spPr bwMode="auto">
          <a:xfrm>
            <a:off x="0" y="0"/>
            <a:ext cx="9144000" cy="6762750"/>
          </a:xfrm>
          <a:prstGeom prst="rect">
            <a:avLst/>
          </a:prstGeom>
          <a:noFill/>
          <a:ln w="57150" cmpd="thickThin">
            <a:solidFill>
              <a:schemeClr val="accent2"/>
            </a:solidFill>
            <a:miter lim="800000"/>
            <a:headEnd/>
            <a:tailEnd/>
          </a:ln>
        </p:spPr>
      </p:pic>
      <p:sp>
        <p:nvSpPr>
          <p:cNvPr id="103427" name="Rettangolo 1"/>
          <p:cNvSpPr>
            <a:spLocks noChangeArrowheads="1"/>
          </p:cNvSpPr>
          <p:nvPr/>
        </p:nvSpPr>
        <p:spPr bwMode="auto">
          <a:xfrm>
            <a:off x="1071563" y="4143375"/>
            <a:ext cx="4572000" cy="1938338"/>
          </a:xfrm>
          <a:prstGeom prst="rect">
            <a:avLst/>
          </a:prstGeom>
          <a:solidFill>
            <a:srgbClr val="953735">
              <a:alpha val="50195"/>
            </a:srgbClr>
          </a:solidFill>
          <a:ln w="9525">
            <a:noFill/>
            <a:miter lim="800000"/>
            <a:headEnd/>
            <a:tailEnd/>
          </a:ln>
        </p:spPr>
        <p:txBody>
          <a:bodyPr>
            <a:spAutoFit/>
          </a:bodyPr>
          <a:lstStyle/>
          <a:p>
            <a:pPr>
              <a:defRPr/>
            </a:pPr>
            <a:r>
              <a:rPr lang="it-IT" sz="4000" b="1"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ma se </a:t>
            </a:r>
          </a:p>
          <a:p>
            <a:pPr>
              <a:defRPr/>
            </a:pPr>
            <a:r>
              <a:rPr lang="it-IT" sz="4000" b="1"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vuoi grandi frutti noi daremo!</a:t>
            </a:r>
            <a:endParaRPr lang="it-IT" sz="4000" dirty="0">
              <a:solidFill>
                <a:schemeClr val="bg1"/>
              </a:solidFill>
              <a:effectLst>
                <a:outerShdw blurRad="38100" dist="38100" dir="2700000" algn="tl">
                  <a:srgbClr val="000000">
                    <a:alpha val="43137"/>
                  </a:srgbClr>
                </a:outerShdw>
              </a:effectLst>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3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out)">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ttangolo 1"/>
          <p:cNvSpPr>
            <a:spLocks noChangeArrowheads="1"/>
          </p:cNvSpPr>
          <p:nvPr/>
        </p:nvSpPr>
        <p:spPr bwMode="auto">
          <a:xfrm>
            <a:off x="1285875" y="1143000"/>
            <a:ext cx="2214563" cy="4400550"/>
          </a:xfrm>
          <a:prstGeom prst="rect">
            <a:avLst/>
          </a:prstGeom>
          <a:noFill/>
          <a:ln w="9525">
            <a:noFill/>
            <a:miter lim="800000"/>
            <a:headEnd/>
            <a:tailEnd/>
          </a:ln>
        </p:spPr>
        <p:txBody>
          <a:bodyPr>
            <a:spAutoFit/>
          </a:bodyPr>
          <a:lstStyle/>
          <a:p>
            <a:pPr algn="r">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Tu </a:t>
            </a:r>
          </a:p>
          <a:p>
            <a:pPr algn="r">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manda </a:t>
            </a:r>
          </a:p>
          <a:p>
            <a:pPr algn="r">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noi! </a:t>
            </a:r>
          </a:p>
          <a:p>
            <a:pPr algn="r">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Manda </a:t>
            </a:r>
          </a:p>
          <a:p>
            <a:pPr algn="r">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noi </a:t>
            </a:r>
          </a:p>
          <a:p>
            <a:pPr algn="r">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se </a:t>
            </a:r>
          </a:p>
          <a:p>
            <a:pPr algn="r">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vuoi!</a:t>
            </a:r>
            <a:endParaRPr lang="it-IT" sz="4000" dirty="0">
              <a:effectLst>
                <a:outerShdw blurRad="38100" dist="38100" dir="2700000" algn="tl">
                  <a:srgbClr val="000000">
                    <a:alpha val="43137"/>
                  </a:srgbClr>
                </a:outerShdw>
              </a:effectLst>
              <a:cs typeface="Times New Roman" pitchFamily="18" charset="0"/>
            </a:endParaRPr>
          </a:p>
        </p:txBody>
      </p:sp>
      <p:pic>
        <p:nvPicPr>
          <p:cNvPr id="4" name="Picture 6" descr="1692_N51_st"/>
          <p:cNvPicPr>
            <a:picLocks noChangeAspect="1" noChangeArrowheads="1"/>
          </p:cNvPicPr>
          <p:nvPr/>
        </p:nvPicPr>
        <p:blipFill>
          <a:blip r:embed="rId2" cstate="print">
            <a:lum bright="6000"/>
          </a:blip>
          <a:srcRect/>
          <a:stretch>
            <a:fillRect/>
          </a:stretch>
        </p:blipFill>
        <p:spPr bwMode="auto">
          <a:xfrm>
            <a:off x="4643438" y="11113"/>
            <a:ext cx="4500562" cy="684688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Documents and Settings\adriano\Documenti\Immagini\acr\acr-enr_0020.jpg"/>
          <p:cNvPicPr>
            <a:picLocks noChangeAspect="1" noChangeArrowheads="1"/>
          </p:cNvPicPr>
          <p:nvPr/>
        </p:nvPicPr>
        <p:blipFill>
          <a:blip r:embed="rId2" cstate="print"/>
          <a:srcRect/>
          <a:stretch>
            <a:fillRect/>
          </a:stretch>
        </p:blipFill>
        <p:spPr bwMode="auto">
          <a:xfrm>
            <a:off x="0" y="0"/>
            <a:ext cx="9286875" cy="6858000"/>
          </a:xfrm>
          <a:prstGeom prst="rect">
            <a:avLst/>
          </a:prstGeom>
          <a:noFill/>
          <a:ln w="9525">
            <a:noFill/>
            <a:miter lim="800000"/>
            <a:headEnd/>
            <a:tailEnd/>
          </a:ln>
        </p:spPr>
      </p:pic>
      <p:sp>
        <p:nvSpPr>
          <p:cNvPr id="2" name="Rettangolo 1"/>
          <p:cNvSpPr/>
          <p:nvPr/>
        </p:nvSpPr>
        <p:spPr>
          <a:xfrm>
            <a:off x="1285875" y="0"/>
            <a:ext cx="6429375" cy="1323975"/>
          </a:xfrm>
          <a:prstGeom prst="rect">
            <a:avLst/>
          </a:prstGeom>
        </p:spPr>
        <p:txBody>
          <a:bodyPr>
            <a:spAutoFit/>
          </a:bodyPr>
          <a:lstStyle/>
          <a:p>
            <a:pPr>
              <a:defRPr/>
            </a:pPr>
            <a:r>
              <a:rPr lang="it-IT" sz="4000" dirty="0">
                <a:solidFill>
                  <a:schemeClr val="bg1"/>
                </a:solidFill>
                <a:effectLst>
                  <a:outerShdw blurRad="38100" dist="38100" dir="2700000" algn="tl">
                    <a:srgbClr val="000000">
                      <a:alpha val="43137"/>
                    </a:srgbClr>
                  </a:outerShdw>
                </a:effectLst>
                <a:latin typeface="+mn-lt"/>
                <a:ea typeface="Times New Roman" pitchFamily="18" charset="0"/>
              </a:rPr>
              <a:t>Se gli amici servono soltanto </a:t>
            </a:r>
          </a:p>
          <a:p>
            <a:pPr>
              <a:defRPr/>
            </a:pPr>
            <a:r>
              <a:rPr lang="it-IT" sz="4000" dirty="0">
                <a:solidFill>
                  <a:schemeClr val="bg1"/>
                </a:solidFill>
                <a:effectLst>
                  <a:outerShdw blurRad="38100" dist="38100" dir="2700000" algn="tl">
                    <a:srgbClr val="000000">
                      <a:alpha val="43137"/>
                    </a:srgbClr>
                  </a:outerShdw>
                </a:effectLst>
                <a:latin typeface="+mn-lt"/>
                <a:ea typeface="Times New Roman" pitchFamily="18" charset="0"/>
              </a:rPr>
              <a:t>a passare in allegria ore inutili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Immagine 2" descr="Immagine27.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06499" name="Rettangolo 1"/>
          <p:cNvSpPr>
            <a:spLocks noChangeArrowheads="1"/>
          </p:cNvSpPr>
          <p:nvPr/>
        </p:nvSpPr>
        <p:spPr bwMode="auto">
          <a:xfrm>
            <a:off x="500063" y="1214438"/>
            <a:ext cx="7643812" cy="1938337"/>
          </a:xfrm>
          <a:prstGeom prst="rect">
            <a:avLst/>
          </a:prstGeom>
          <a:noFill/>
          <a:ln w="9525">
            <a:noFill/>
            <a:miter lim="800000"/>
            <a:headEnd/>
            <a:tailEnd/>
          </a:ln>
        </p:spPr>
        <p:txBody>
          <a:bodyPr>
            <a:spAutoFit/>
          </a:bodyPr>
          <a:lstStyle/>
          <a:p>
            <a:pPr>
              <a:defRPr/>
            </a:pPr>
            <a:r>
              <a:rPr lang="it-IT" sz="4000" dirty="0">
                <a:solidFill>
                  <a:srgbClr val="000000"/>
                </a:solidFill>
                <a:effectLst>
                  <a:outerShdw blurRad="38100" dist="38100" dir="2700000" algn="tl">
                    <a:srgbClr val="000000">
                      <a:alpha val="43137"/>
                    </a:srgbClr>
                  </a:outerShdw>
                </a:effectLst>
                <a:latin typeface="Calibri" pitchFamily="34" charset="0"/>
                <a:cs typeface="Times New Roman" pitchFamily="18" charset="0"/>
              </a:rPr>
              <a:t>e i problemi </a:t>
            </a:r>
          </a:p>
          <a:p>
            <a:pPr>
              <a:defRPr/>
            </a:pPr>
            <a:r>
              <a:rPr lang="it-IT" sz="4000" dirty="0">
                <a:solidFill>
                  <a:srgbClr val="000000"/>
                </a:solidFill>
                <a:effectLst>
                  <a:outerShdw blurRad="38100" dist="38100" dir="2700000" algn="tl">
                    <a:srgbClr val="000000">
                      <a:alpha val="43137"/>
                    </a:srgbClr>
                  </a:outerShdw>
                </a:effectLst>
                <a:latin typeface="Calibri" pitchFamily="34" charset="0"/>
                <a:cs typeface="Times New Roman" pitchFamily="18" charset="0"/>
              </a:rPr>
              <a:t>intanto </a:t>
            </a:r>
          </a:p>
          <a:p>
            <a:pPr>
              <a:defRPr/>
            </a:pPr>
            <a:r>
              <a:rPr lang="it-IT" sz="4000" dirty="0">
                <a:solidFill>
                  <a:srgbClr val="000000"/>
                </a:solidFill>
                <a:effectLst>
                  <a:outerShdw blurRad="38100" dist="38100" dir="2700000" algn="tl">
                    <a:srgbClr val="000000">
                      <a:alpha val="43137"/>
                    </a:srgbClr>
                  </a:outerShdw>
                </a:effectLst>
                <a:latin typeface="Calibri" pitchFamily="34" charset="0"/>
                <a:cs typeface="Times New Roman" pitchFamily="18" charset="0"/>
              </a:rPr>
              <a:t>son più grandi</a:t>
            </a:r>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Immagine 2" descr="Immagine24.jpg"/>
          <p:cNvPicPr>
            <a:picLocks noChangeAspect="1"/>
          </p:cNvPicPr>
          <p:nvPr/>
        </p:nvPicPr>
        <p:blipFill>
          <a:blip r:embed="rId2" cstate="print"/>
          <a:srcRect/>
          <a:stretch>
            <a:fillRect/>
          </a:stretch>
        </p:blipFill>
        <p:spPr bwMode="auto">
          <a:xfrm>
            <a:off x="0" y="0"/>
            <a:ext cx="9144000" cy="6808788"/>
          </a:xfrm>
          <a:prstGeom prst="rect">
            <a:avLst/>
          </a:prstGeom>
          <a:noFill/>
          <a:ln w="9525">
            <a:noFill/>
            <a:miter lim="800000"/>
            <a:headEnd/>
            <a:tailEnd/>
          </a:ln>
        </p:spPr>
      </p:pic>
      <p:sp>
        <p:nvSpPr>
          <p:cNvPr id="107523" name="Rettangolo 1"/>
          <p:cNvSpPr>
            <a:spLocks noChangeArrowheads="1"/>
          </p:cNvSpPr>
          <p:nvPr/>
        </p:nvSpPr>
        <p:spPr bwMode="auto">
          <a:xfrm>
            <a:off x="2214563" y="642938"/>
            <a:ext cx="5786437" cy="1323975"/>
          </a:xfrm>
          <a:prstGeom prst="rect">
            <a:avLst/>
          </a:prstGeom>
          <a:noFill/>
          <a:ln w="9525">
            <a:noFill/>
            <a:miter lim="800000"/>
            <a:headEnd/>
            <a:tailEnd/>
          </a:ln>
        </p:spPr>
        <p:txBody>
          <a:bodyPr>
            <a:spAutoFit/>
          </a:bodyPr>
          <a:lstStyle/>
          <a:p>
            <a:pPr>
              <a:defRPr/>
            </a:pPr>
            <a:r>
              <a:rPr lang="it-IT" sz="4000" dirty="0">
                <a:solidFill>
                  <a:srgbClr val="000000"/>
                </a:solidFill>
                <a:effectLst>
                  <a:outerShdw blurRad="38100" dist="38100" dir="2700000" algn="tl">
                    <a:srgbClr val="000000">
                      <a:alpha val="43137"/>
                    </a:srgbClr>
                  </a:outerShdw>
                </a:effectLst>
                <a:latin typeface="Calibri" pitchFamily="34" charset="0"/>
                <a:cs typeface="Times New Roman" pitchFamily="18" charset="0"/>
              </a:rPr>
              <a:t>E tu cerchi di scappare.... </a:t>
            </a:r>
          </a:p>
          <a:p>
            <a:pPr>
              <a:defRPr/>
            </a:pPr>
            <a:r>
              <a:rPr lang="it-IT" sz="4000" dirty="0">
                <a:solidFill>
                  <a:srgbClr val="000000"/>
                </a:solidFill>
                <a:effectLst>
                  <a:outerShdw blurRad="38100" dist="38100" dir="2700000" algn="tl">
                    <a:srgbClr val="000000">
                      <a:alpha val="43137"/>
                    </a:srgbClr>
                  </a:outerShdw>
                </a:effectLst>
                <a:latin typeface="Calibri" pitchFamily="34" charset="0"/>
                <a:cs typeface="Times New Roman" pitchFamily="18" charset="0"/>
              </a:rPr>
              <a:t>ma dove corri, che farai?</a:t>
            </a:r>
          </a:p>
        </p:txBody>
      </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descr="Clicca per immagine full size"/>
          <p:cNvPicPr>
            <a:picLocks noChangeAspect="1" noChangeArrowheads="1"/>
          </p:cNvPicPr>
          <p:nvPr/>
        </p:nvPicPr>
        <p:blipFill>
          <a:blip r:embed="rId2" cstate="print"/>
          <a:srcRect/>
          <a:stretch>
            <a:fillRect/>
          </a:stretch>
        </p:blipFill>
        <p:spPr bwMode="auto">
          <a:xfrm>
            <a:off x="0" y="-17463"/>
            <a:ext cx="9144000" cy="6858001"/>
          </a:xfrm>
          <a:prstGeom prst="rect">
            <a:avLst/>
          </a:prstGeom>
          <a:noFill/>
          <a:ln w="9525">
            <a:noFill/>
            <a:miter lim="800000"/>
            <a:headEnd/>
            <a:tailEnd/>
          </a:ln>
        </p:spPr>
      </p:pic>
      <p:sp>
        <p:nvSpPr>
          <p:cNvPr id="108547" name="Rettangolo 2"/>
          <p:cNvSpPr>
            <a:spLocks noChangeArrowheads="1"/>
          </p:cNvSpPr>
          <p:nvPr/>
        </p:nvSpPr>
        <p:spPr bwMode="auto">
          <a:xfrm>
            <a:off x="1857375" y="428625"/>
            <a:ext cx="4786313" cy="1323975"/>
          </a:xfrm>
          <a:prstGeom prst="rect">
            <a:avLst/>
          </a:prstGeom>
          <a:solidFill>
            <a:srgbClr val="66FFFF">
              <a:alpha val="50195"/>
            </a:srgbClr>
          </a:solidFill>
          <a:ln w="9525">
            <a:noFill/>
            <a:miter lim="800000"/>
            <a:headEnd/>
            <a:tailEnd/>
          </a:ln>
        </p:spPr>
        <p:txBody>
          <a:bodyPr>
            <a:spAutoFit/>
          </a:bodyPr>
          <a:lstStyle/>
          <a:p>
            <a:pPr>
              <a:defRPr/>
            </a:pPr>
            <a:r>
              <a:rPr lang="it-IT" sz="4000" dirty="0">
                <a:solidFill>
                  <a:schemeClr val="bg1"/>
                </a:solidFill>
                <a:effectLst>
                  <a:outerShdw blurRad="38100" dist="38100" dir="2700000" algn="tl">
                    <a:srgbClr val="000000">
                      <a:alpha val="43137"/>
                    </a:srgbClr>
                  </a:outerShdw>
                </a:effectLst>
                <a:latin typeface="Calibri" pitchFamily="34" charset="0"/>
                <a:cs typeface="Times New Roman" pitchFamily="18" charset="0"/>
              </a:rPr>
              <a:t>Lui è lì che aspetta te, </a:t>
            </a:r>
          </a:p>
          <a:p>
            <a:pPr>
              <a:defRPr/>
            </a:pPr>
            <a:r>
              <a:rPr lang="it-IT" sz="4000" dirty="0">
                <a:solidFill>
                  <a:schemeClr val="bg1"/>
                </a:solidFill>
                <a:effectLst>
                  <a:outerShdw blurRad="38100" dist="38100" dir="2700000" algn="tl">
                    <a:srgbClr val="000000">
                      <a:alpha val="43137"/>
                    </a:srgbClr>
                  </a:outerShdw>
                </a:effectLst>
                <a:latin typeface="Calibri" pitchFamily="34" charset="0"/>
                <a:cs typeface="Times New Roman" pitchFamily="18" charset="0"/>
              </a:rPr>
              <a:t>tu cantando gli dirai:</a:t>
            </a:r>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17" descr="Immagine1"/>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28575">
            <a:solidFill>
              <a:srgbClr val="663300"/>
            </a:solidFill>
            <a:miter lim="800000"/>
            <a:headEnd/>
            <a:tailEnd/>
          </a:ln>
        </p:spPr>
      </p:pic>
      <p:sp>
        <p:nvSpPr>
          <p:cNvPr id="100355" name="Rettangolo 2"/>
          <p:cNvSpPr>
            <a:spLocks noChangeArrowheads="1"/>
          </p:cNvSpPr>
          <p:nvPr/>
        </p:nvSpPr>
        <p:spPr bwMode="auto">
          <a:xfrm>
            <a:off x="1143000" y="214313"/>
            <a:ext cx="6929438" cy="1323975"/>
          </a:xfrm>
          <a:prstGeom prst="rect">
            <a:avLst/>
          </a:prstGeom>
          <a:solidFill>
            <a:srgbClr val="953735">
              <a:alpha val="50195"/>
            </a:srgbClr>
          </a:solidFill>
          <a:ln w="9525">
            <a:noFill/>
            <a:miter lim="800000"/>
            <a:headEnd/>
            <a:tailEnd/>
          </a:ln>
        </p:spPr>
        <p:txBody>
          <a:bodyPr>
            <a:spAutoFit/>
          </a:bodyPr>
          <a:lstStyle/>
          <a:p>
            <a:pPr>
              <a:defRPr/>
            </a:pPr>
            <a:r>
              <a:rPr lang="it-IT" sz="4000" b="1"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Eccomi Signore, manda me!</a:t>
            </a:r>
            <a:endParaRPr lang="it-IT" sz="4000" dirty="0">
              <a:solidFill>
                <a:schemeClr val="bg1"/>
              </a:solidFill>
              <a:effectLst>
                <a:outerShdw blurRad="38100" dist="38100" dir="2700000" algn="tl">
                  <a:srgbClr val="000000">
                    <a:alpha val="43137"/>
                  </a:srgbClr>
                </a:outerShdw>
              </a:effectLst>
              <a:cs typeface="Times New Roman" pitchFamily="18" charset="0"/>
            </a:endParaRPr>
          </a:p>
          <a:p>
            <a:pPr>
              <a:defRPr/>
            </a:pPr>
            <a:r>
              <a:rPr lang="it-IT" sz="4000" b="1"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piccolo seme, </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withEffect">
                                  <p:stCondLst>
                                    <p:cond delay="0"/>
                                  </p:stCondLst>
                                  <p:childTnLst>
                                    <p:set>
                                      <p:cBhvr>
                                        <p:cTn id="6" dur="1" fill="hold">
                                          <p:stCondLst>
                                            <p:cond delay="0"/>
                                          </p:stCondLst>
                                        </p:cTn>
                                        <p:tgtEl>
                                          <p:spTgt spid="100355"/>
                                        </p:tgtEl>
                                        <p:attrNameLst>
                                          <p:attrName>style.visibility</p:attrName>
                                        </p:attrNameLst>
                                      </p:cBhvr>
                                      <p:to>
                                        <p:strVal val="visible"/>
                                      </p:to>
                                    </p:set>
                                    <p:animEffect transition="in" filter="slide(fromTop)">
                                      <p:cBhvr>
                                        <p:cTn id="7" dur="500"/>
                                        <p:tgtEl>
                                          <p:spTgt spid="100355"/>
                                        </p:tgtEl>
                                      </p:cBhvr>
                                    </p:animEffect>
                                  </p:childTnLst>
                                </p:cTn>
                              </p:par>
                              <p:par>
                                <p:cTn id="8" presetID="6" presetClass="emph" presetSubtype="0" fill="hold" nodeType="withEffect">
                                  <p:stCondLst>
                                    <p:cond delay="0"/>
                                  </p:stCondLst>
                                  <p:childTnLst>
                                    <p:animScale>
                                      <p:cBhvr>
                                        <p:cTn id="9" dur="2000" fill="hold"/>
                                        <p:tgtEl>
                                          <p:spTgt spid="10035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5" grpId="0" animBg="1"/>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7%20grano"/>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01379" name="Rettangolo 2"/>
          <p:cNvSpPr>
            <a:spLocks noChangeArrowheads="1"/>
          </p:cNvSpPr>
          <p:nvPr/>
        </p:nvSpPr>
        <p:spPr bwMode="auto">
          <a:xfrm>
            <a:off x="2000250" y="285750"/>
            <a:ext cx="5429250" cy="1323975"/>
          </a:xfrm>
          <a:prstGeom prst="rect">
            <a:avLst/>
          </a:prstGeom>
          <a:noFill/>
          <a:ln w="9525">
            <a:noFill/>
            <a:miter lim="800000"/>
            <a:headEnd/>
            <a:tailEnd/>
          </a:ln>
        </p:spPr>
        <p:txBody>
          <a:bodyPr>
            <a:spAutoFit/>
          </a:bodyPr>
          <a:lstStyle/>
          <a:p>
            <a:pPr>
              <a:defRPr/>
            </a:pPr>
            <a:r>
              <a:rPr lang="it-IT" sz="4000" b="1"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ma se vuoi </a:t>
            </a:r>
          </a:p>
          <a:p>
            <a:pPr>
              <a:defRPr/>
            </a:pPr>
            <a:r>
              <a:rPr lang="it-IT" sz="4000" b="1"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grandi frutti io darò!</a:t>
            </a:r>
            <a:endParaRPr lang="it-IT" sz="4000" dirty="0">
              <a:solidFill>
                <a:schemeClr val="bg1"/>
              </a:solidFill>
              <a:effectLst>
                <a:outerShdw blurRad="38100" dist="38100" dir="2700000" algn="tl">
                  <a:srgbClr val="000000">
                    <a:alpha val="43137"/>
                  </a:srgbClr>
                </a:outerShdw>
              </a:effectLst>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1379"/>
                                        </p:tgtEl>
                                        <p:attrNameLst>
                                          <p:attrName>style.visibility</p:attrName>
                                        </p:attrNameLst>
                                      </p:cBhvr>
                                      <p:to>
                                        <p:strVal val="visible"/>
                                      </p:to>
                                    </p:set>
                                    <p:anim calcmode="lin" valueType="num">
                                      <p:cBhvr additive="base">
                                        <p:cTn id="7" dur="500" fill="hold"/>
                                        <p:tgtEl>
                                          <p:spTgt spid="101379"/>
                                        </p:tgtEl>
                                        <p:attrNameLst>
                                          <p:attrName>ppt_x</p:attrName>
                                        </p:attrNameLst>
                                      </p:cBhvr>
                                      <p:tavLst>
                                        <p:tav tm="0">
                                          <p:val>
                                            <p:strVal val="#ppt_x"/>
                                          </p:val>
                                        </p:tav>
                                        <p:tav tm="100000">
                                          <p:val>
                                            <p:strVal val="#ppt_x"/>
                                          </p:val>
                                        </p:tav>
                                      </p:tavLst>
                                    </p:anim>
                                    <p:anim calcmode="lin" valueType="num">
                                      <p:cBhvr additive="base">
                                        <p:cTn id="8" dur="500" fill="hold"/>
                                        <p:tgtEl>
                                          <p:spTgt spid="10137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5"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5" dur="1000" fill="hold"/>
                                        <p:tgtEl>
                                          <p:spTgt spid="2"/>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6" descr="Immacolata 2"/>
          <p:cNvPicPr>
            <a:picLocks noChangeAspect="1" noChangeArrowheads="1"/>
          </p:cNvPicPr>
          <p:nvPr/>
        </p:nvPicPr>
        <p:blipFill>
          <a:blip r:embed="rId2" cstate="print"/>
          <a:srcRect/>
          <a:stretch>
            <a:fillRect/>
          </a:stretch>
        </p:blipFill>
        <p:spPr bwMode="auto">
          <a:xfrm>
            <a:off x="0" y="0"/>
            <a:ext cx="4633913" cy="6858000"/>
          </a:xfrm>
          <a:prstGeom prst="rect">
            <a:avLst/>
          </a:prstGeom>
          <a:noFill/>
          <a:ln w="9525">
            <a:noFill/>
            <a:miter lim="800000"/>
            <a:headEnd/>
            <a:tailEnd/>
          </a:ln>
        </p:spPr>
      </p:pic>
      <p:sp>
        <p:nvSpPr>
          <p:cNvPr id="3" name="CasellaDiTesto 2"/>
          <p:cNvSpPr txBox="1"/>
          <p:nvPr/>
        </p:nvSpPr>
        <p:spPr>
          <a:xfrm>
            <a:off x="4643438" y="214313"/>
            <a:ext cx="4214812" cy="3170237"/>
          </a:xfrm>
          <a:prstGeom prst="rect">
            <a:avLst/>
          </a:prstGeom>
          <a:solidFill>
            <a:srgbClr val="0000FF">
              <a:alpha val="65098"/>
            </a:srgbClr>
          </a:solidFill>
        </p:spPr>
        <p:txBody>
          <a:bodyPr>
            <a:spAutoFit/>
          </a:bodyPr>
          <a:lstStyle/>
          <a:p>
            <a:pPr>
              <a:defRPr/>
            </a:pPr>
            <a:r>
              <a:rPr lang="it-IT" sz="4000" b="1" i="1" dirty="0">
                <a:solidFill>
                  <a:srgbClr val="FFFFFF"/>
                </a:solidFill>
                <a:effectLst>
                  <a:outerShdw blurRad="38100" dist="38100" dir="2700000" algn="tl">
                    <a:srgbClr val="000000"/>
                  </a:outerShdw>
                </a:effectLst>
                <a:cs typeface="Arial" charset="0"/>
              </a:rPr>
              <a:t>Gloria, </a:t>
            </a:r>
            <a:r>
              <a:rPr lang="it-IT" sz="4000" b="1" i="1" dirty="0" err="1">
                <a:solidFill>
                  <a:srgbClr val="FFFFFF"/>
                </a:solidFill>
                <a:effectLst>
                  <a:outerShdw blurRad="38100" dist="38100" dir="2700000" algn="tl">
                    <a:srgbClr val="000000"/>
                  </a:outerShdw>
                </a:effectLst>
                <a:cs typeface="Arial" charset="0"/>
              </a:rPr>
              <a:t>gloria</a:t>
            </a:r>
            <a:r>
              <a:rPr lang="it-IT" sz="4000" b="1" i="1" dirty="0">
                <a:solidFill>
                  <a:srgbClr val="FFFFFF"/>
                </a:solidFill>
                <a:effectLst>
                  <a:outerShdw blurRad="38100" dist="38100" dir="2700000" algn="tl">
                    <a:srgbClr val="000000"/>
                  </a:outerShdw>
                </a:effectLst>
                <a:cs typeface="Arial" charset="0"/>
              </a:rPr>
              <a:t> </a:t>
            </a:r>
          </a:p>
          <a:p>
            <a:pPr>
              <a:defRPr/>
            </a:pPr>
            <a:r>
              <a:rPr lang="it-IT" sz="4000" b="1" i="1" dirty="0">
                <a:solidFill>
                  <a:srgbClr val="FFFFFF"/>
                </a:solidFill>
                <a:effectLst>
                  <a:outerShdw blurRad="38100" dist="38100" dir="2700000" algn="tl">
                    <a:srgbClr val="000000"/>
                  </a:outerShdw>
                </a:effectLst>
                <a:cs typeface="Arial" charset="0"/>
              </a:rPr>
              <a:t>in cielo a Dio </a:t>
            </a:r>
          </a:p>
          <a:p>
            <a:pPr>
              <a:defRPr/>
            </a:pPr>
            <a:r>
              <a:rPr lang="it-IT" sz="4000" b="1" i="1" dirty="0">
                <a:solidFill>
                  <a:srgbClr val="FFFFFF"/>
                </a:solidFill>
                <a:effectLst>
                  <a:outerShdw blurRad="38100" dist="38100" dir="2700000" algn="tl">
                    <a:srgbClr val="000000"/>
                  </a:outerShdw>
                </a:effectLst>
                <a:cs typeface="Arial" charset="0"/>
              </a:rPr>
              <a:t>e pace in terra </a:t>
            </a:r>
          </a:p>
          <a:p>
            <a:pPr>
              <a:defRPr/>
            </a:pPr>
            <a:r>
              <a:rPr lang="it-IT" sz="4000" b="1" i="1" dirty="0">
                <a:solidFill>
                  <a:srgbClr val="FFFFFF"/>
                </a:solidFill>
                <a:effectLst>
                  <a:outerShdw blurRad="38100" dist="38100" dir="2700000" algn="tl">
                    <a:srgbClr val="000000"/>
                  </a:outerShdw>
                </a:effectLst>
                <a:cs typeface="Arial" charset="0"/>
              </a:rPr>
              <a:t>agli uomini </a:t>
            </a:r>
          </a:p>
          <a:p>
            <a:pPr>
              <a:defRPr/>
            </a:pPr>
            <a:r>
              <a:rPr lang="it-IT" sz="4000" b="1" i="1" dirty="0">
                <a:solidFill>
                  <a:srgbClr val="FFFFFF"/>
                </a:solidFill>
                <a:effectLst>
                  <a:outerShdw blurRad="38100" dist="38100" dir="2700000" algn="tl">
                    <a:srgbClr val="000000"/>
                  </a:outerShdw>
                </a:effectLst>
                <a:cs typeface="Arial" charset="0"/>
              </a:rPr>
              <a:t>di buona volontà.</a:t>
            </a:r>
          </a:p>
        </p:txBody>
      </p:sp>
      <p:sp>
        <p:nvSpPr>
          <p:cNvPr id="5" name="CasellaDiTesto 4"/>
          <p:cNvSpPr txBox="1"/>
          <p:nvPr/>
        </p:nvSpPr>
        <p:spPr>
          <a:xfrm>
            <a:off x="5000625" y="3571875"/>
            <a:ext cx="4143375" cy="3170238"/>
          </a:xfrm>
          <a:prstGeom prst="rect">
            <a:avLst/>
          </a:prstGeom>
          <a:solidFill>
            <a:srgbClr val="0000FF">
              <a:alpha val="65098"/>
            </a:srgbClr>
          </a:solidFill>
        </p:spPr>
        <p:txBody>
          <a:bodyPr>
            <a:spAutoFit/>
          </a:bodyPr>
          <a:lstStyle/>
          <a:p>
            <a:pPr>
              <a:defRPr/>
            </a:pPr>
            <a:r>
              <a:rPr lang="it-IT" sz="4000" b="1" i="1" dirty="0">
                <a:solidFill>
                  <a:srgbClr val="FFFFFF"/>
                </a:solidFill>
                <a:effectLst>
                  <a:outerShdw blurRad="38100" dist="38100" dir="2700000" algn="tl">
                    <a:srgbClr val="000000"/>
                  </a:outerShdw>
                </a:effectLst>
                <a:cs typeface="Arial" charset="0"/>
              </a:rPr>
              <a:t>Ti adoriamo, </a:t>
            </a:r>
          </a:p>
          <a:p>
            <a:pPr>
              <a:defRPr/>
            </a:pPr>
            <a:r>
              <a:rPr lang="it-IT" sz="4000" b="1" i="1" dirty="0">
                <a:solidFill>
                  <a:srgbClr val="FFFFFF"/>
                </a:solidFill>
                <a:effectLst>
                  <a:outerShdw blurRad="38100" dist="38100" dir="2700000" algn="tl">
                    <a:srgbClr val="000000"/>
                  </a:outerShdw>
                </a:effectLst>
                <a:cs typeface="Arial" charset="0"/>
              </a:rPr>
              <a:t>ti glorifichiamo, rendiamo grazie per la tua infinita bontà.</a:t>
            </a:r>
          </a:p>
        </p:txBody>
      </p:sp>
    </p:spTree>
  </p:cSld>
  <p:clrMapOvr>
    <a:masterClrMapping/>
  </p:clrMapOvr>
  <p:transition spd="slow"/>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M:\09 Presentazioni\Immagine3.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02403" name="Rettangolo 2"/>
          <p:cNvSpPr>
            <a:spLocks noChangeArrowheads="1"/>
          </p:cNvSpPr>
          <p:nvPr/>
        </p:nvSpPr>
        <p:spPr bwMode="auto">
          <a:xfrm>
            <a:off x="2428875" y="285750"/>
            <a:ext cx="4286250" cy="1938338"/>
          </a:xfrm>
          <a:prstGeom prst="rect">
            <a:avLst/>
          </a:prstGeom>
          <a:noFill/>
          <a:ln w="9525">
            <a:noFill/>
            <a:miter lim="800000"/>
            <a:headEnd/>
            <a:tailEnd/>
          </a:ln>
        </p:spPr>
        <p:txBody>
          <a:bodyPr>
            <a:spAutoFit/>
          </a:bodyPr>
          <a:lstStyle/>
          <a:p>
            <a:pPr>
              <a:defRPr/>
            </a:pPr>
            <a:r>
              <a:rPr lang="it-IT" sz="4000" b="1"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Eccoci, Signore, manda noi</a:t>
            </a:r>
            <a:endParaRPr lang="it-IT" sz="4000" dirty="0">
              <a:solidFill>
                <a:schemeClr val="bg1"/>
              </a:solidFill>
              <a:effectLst>
                <a:outerShdw blurRad="38100" dist="38100" dir="2700000" algn="tl">
                  <a:srgbClr val="000000">
                    <a:alpha val="43137"/>
                  </a:srgbClr>
                </a:outerShdw>
              </a:effectLst>
              <a:cs typeface="Times New Roman" pitchFamily="18" charset="0"/>
            </a:endParaRPr>
          </a:p>
          <a:p>
            <a:pPr>
              <a:defRPr/>
            </a:pPr>
            <a:r>
              <a:rPr lang="it-IT" sz="4000" b="1"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piccoli semi,</a:t>
            </a:r>
            <a:endParaRPr lang="it-IT" dirty="0">
              <a:solidFill>
                <a:schemeClr val="bg1"/>
              </a:solidFill>
              <a:effectLst>
                <a:outerShdw blurRad="38100" dist="38100" dir="2700000" algn="tl">
                  <a:srgbClr val="000000">
                    <a:alpha val="43137"/>
                  </a:srgbClr>
                </a:outerShdw>
              </a:effectLst>
            </a:endParaRPr>
          </a:p>
        </p:txBody>
      </p:sp>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2000" fill="hold"/>
                                        <p:tgtEl>
                                          <p:spTgt spid="102402"/>
                                        </p:tgtEl>
                                        <p:attrNameLst>
                                          <p:attrName>r</p:attrName>
                                        </p:attrNameLst>
                                      </p:cBhvr>
                                    </p:animRot>
                                  </p:childTnLst>
                                </p:cTn>
                              </p:par>
                              <p:par>
                                <p:cTn id="7" presetID="2" presetClass="entr" presetSubtype="4" fill="hold" grpId="0" nodeType="withEffect">
                                  <p:stCondLst>
                                    <p:cond delay="0"/>
                                  </p:stCondLst>
                                  <p:childTnLst>
                                    <p:set>
                                      <p:cBhvr>
                                        <p:cTn id="8" dur="1" fill="hold">
                                          <p:stCondLst>
                                            <p:cond delay="0"/>
                                          </p:stCondLst>
                                        </p:cTn>
                                        <p:tgtEl>
                                          <p:spTgt spid="102403"/>
                                        </p:tgtEl>
                                        <p:attrNameLst>
                                          <p:attrName>style.visibility</p:attrName>
                                        </p:attrNameLst>
                                      </p:cBhvr>
                                      <p:to>
                                        <p:strVal val="visible"/>
                                      </p:to>
                                    </p:set>
                                    <p:anim calcmode="lin" valueType="num">
                                      <p:cBhvr additive="base">
                                        <p:cTn id="9" dur="1000" fill="hold"/>
                                        <p:tgtEl>
                                          <p:spTgt spid="102403"/>
                                        </p:tgtEl>
                                        <p:attrNameLst>
                                          <p:attrName>ppt_x</p:attrName>
                                        </p:attrNameLst>
                                      </p:cBhvr>
                                      <p:tavLst>
                                        <p:tav tm="0">
                                          <p:val>
                                            <p:strVal val="#ppt_x"/>
                                          </p:val>
                                        </p:tav>
                                        <p:tav tm="100000">
                                          <p:val>
                                            <p:strVal val="#ppt_x"/>
                                          </p:val>
                                        </p:tav>
                                      </p:tavLst>
                                    </p:anim>
                                    <p:anim calcmode="lin" valueType="num">
                                      <p:cBhvr additive="base">
                                        <p:cTn id="10" dur="1000" fill="hold"/>
                                        <p:tgtEl>
                                          <p:spTgt spid="10240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3" grpId="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Immagine1"/>
          <p:cNvPicPr>
            <a:picLocks noChangeAspect="1" noChangeArrowheads="1"/>
          </p:cNvPicPr>
          <p:nvPr/>
        </p:nvPicPr>
        <p:blipFill>
          <a:blip r:embed="rId2" cstate="print"/>
          <a:srcRect/>
          <a:stretch>
            <a:fillRect/>
          </a:stretch>
        </p:blipFill>
        <p:spPr bwMode="auto">
          <a:xfrm>
            <a:off x="0" y="0"/>
            <a:ext cx="9144000" cy="6762750"/>
          </a:xfrm>
          <a:prstGeom prst="rect">
            <a:avLst/>
          </a:prstGeom>
          <a:noFill/>
          <a:ln w="57150" cmpd="thickThin">
            <a:solidFill>
              <a:schemeClr val="accent2"/>
            </a:solidFill>
            <a:miter lim="800000"/>
            <a:headEnd/>
            <a:tailEnd/>
          </a:ln>
        </p:spPr>
      </p:pic>
      <p:sp>
        <p:nvSpPr>
          <p:cNvPr id="103427" name="Rettangolo 1"/>
          <p:cNvSpPr>
            <a:spLocks noChangeArrowheads="1"/>
          </p:cNvSpPr>
          <p:nvPr/>
        </p:nvSpPr>
        <p:spPr bwMode="auto">
          <a:xfrm>
            <a:off x="1071563" y="4143375"/>
            <a:ext cx="4572000" cy="1938338"/>
          </a:xfrm>
          <a:prstGeom prst="rect">
            <a:avLst/>
          </a:prstGeom>
          <a:solidFill>
            <a:srgbClr val="953735">
              <a:alpha val="50195"/>
            </a:srgbClr>
          </a:solidFill>
          <a:ln w="9525">
            <a:noFill/>
            <a:miter lim="800000"/>
            <a:headEnd/>
            <a:tailEnd/>
          </a:ln>
        </p:spPr>
        <p:txBody>
          <a:bodyPr>
            <a:spAutoFit/>
          </a:bodyPr>
          <a:lstStyle/>
          <a:p>
            <a:pPr>
              <a:defRPr/>
            </a:pPr>
            <a:r>
              <a:rPr lang="it-IT" sz="4000" b="1"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ma se </a:t>
            </a:r>
          </a:p>
          <a:p>
            <a:pPr>
              <a:defRPr/>
            </a:pPr>
            <a:r>
              <a:rPr lang="it-IT" sz="4000" b="1"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vuoi grandi frutti noi daremo!</a:t>
            </a:r>
            <a:endParaRPr lang="it-IT" sz="4000" dirty="0">
              <a:solidFill>
                <a:schemeClr val="bg1"/>
              </a:solidFill>
              <a:effectLst>
                <a:outerShdw blurRad="38100" dist="38100" dir="2700000" algn="tl">
                  <a:srgbClr val="000000">
                    <a:alpha val="43137"/>
                  </a:srgbClr>
                </a:outerShdw>
              </a:effectLst>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3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out)">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ttangolo 1"/>
          <p:cNvSpPr>
            <a:spLocks noChangeArrowheads="1"/>
          </p:cNvSpPr>
          <p:nvPr/>
        </p:nvSpPr>
        <p:spPr bwMode="auto">
          <a:xfrm>
            <a:off x="1285875" y="1143000"/>
            <a:ext cx="2214563" cy="4400550"/>
          </a:xfrm>
          <a:prstGeom prst="rect">
            <a:avLst/>
          </a:prstGeom>
          <a:noFill/>
          <a:ln w="9525">
            <a:noFill/>
            <a:miter lim="800000"/>
            <a:headEnd/>
            <a:tailEnd/>
          </a:ln>
        </p:spPr>
        <p:txBody>
          <a:bodyPr>
            <a:spAutoFit/>
          </a:bodyPr>
          <a:lstStyle/>
          <a:p>
            <a:pPr algn="r">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Tu </a:t>
            </a:r>
          </a:p>
          <a:p>
            <a:pPr algn="r">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manda </a:t>
            </a:r>
          </a:p>
          <a:p>
            <a:pPr algn="r">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noi! </a:t>
            </a:r>
          </a:p>
          <a:p>
            <a:pPr algn="r">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Manda </a:t>
            </a:r>
          </a:p>
          <a:p>
            <a:pPr algn="r">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noi </a:t>
            </a:r>
          </a:p>
          <a:p>
            <a:pPr algn="r">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se </a:t>
            </a:r>
          </a:p>
          <a:p>
            <a:pPr algn="r">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vuoi!</a:t>
            </a:r>
            <a:endParaRPr lang="it-IT" sz="4000" dirty="0">
              <a:effectLst>
                <a:outerShdw blurRad="38100" dist="38100" dir="2700000" algn="tl">
                  <a:srgbClr val="000000">
                    <a:alpha val="43137"/>
                  </a:srgbClr>
                </a:outerShdw>
              </a:effectLst>
              <a:cs typeface="Times New Roman" pitchFamily="18" charset="0"/>
            </a:endParaRPr>
          </a:p>
        </p:txBody>
      </p:sp>
      <p:pic>
        <p:nvPicPr>
          <p:cNvPr id="4" name="Picture 6" descr="1692_N51_st"/>
          <p:cNvPicPr>
            <a:picLocks noChangeAspect="1" noChangeArrowheads="1"/>
          </p:cNvPicPr>
          <p:nvPr/>
        </p:nvPicPr>
        <p:blipFill>
          <a:blip r:embed="rId2" cstate="print">
            <a:lum bright="6000"/>
          </a:blip>
          <a:srcRect/>
          <a:stretch>
            <a:fillRect/>
          </a:stretch>
        </p:blipFill>
        <p:spPr bwMode="auto">
          <a:xfrm>
            <a:off x="4643438" y="0"/>
            <a:ext cx="4500562" cy="68468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2" name="Immagine 2" descr="Immagine25.jpg"/>
          <p:cNvPicPr>
            <a:picLocks noChangeAspect="1"/>
          </p:cNvPicPr>
          <p:nvPr/>
        </p:nvPicPr>
        <p:blipFill>
          <a:blip r:embed="rId2" cstate="print"/>
          <a:srcRect/>
          <a:stretch>
            <a:fillRect/>
          </a:stretch>
        </p:blipFill>
        <p:spPr bwMode="auto">
          <a:xfrm>
            <a:off x="0" y="-25400"/>
            <a:ext cx="9144000" cy="6883400"/>
          </a:xfrm>
          <a:prstGeom prst="rect">
            <a:avLst/>
          </a:prstGeom>
          <a:noFill/>
          <a:ln w="9525">
            <a:noFill/>
            <a:miter lim="800000"/>
            <a:headEnd/>
            <a:tailEnd/>
          </a:ln>
        </p:spPr>
      </p:pic>
      <p:sp>
        <p:nvSpPr>
          <p:cNvPr id="2" name="Rettangolo 1"/>
          <p:cNvSpPr/>
          <p:nvPr/>
        </p:nvSpPr>
        <p:spPr>
          <a:xfrm>
            <a:off x="500063" y="1905000"/>
            <a:ext cx="8072437" cy="2554288"/>
          </a:xfrm>
          <a:prstGeom prst="rect">
            <a:avLst/>
          </a:prstGeom>
        </p:spPr>
        <p:txBody>
          <a:bodyPr>
            <a:spAutoFit/>
          </a:bodyPr>
          <a:lstStyle/>
          <a:p>
            <a:pPr>
              <a:defRPr/>
            </a:pPr>
            <a:r>
              <a:rPr lang="it-IT" sz="4000" dirty="0">
                <a:effectLst>
                  <a:outerShdw blurRad="38100" dist="38100" dir="2700000" algn="tl">
                    <a:srgbClr val="000000">
                      <a:alpha val="43137"/>
                    </a:srgbClr>
                  </a:outerShdw>
                </a:effectLst>
                <a:latin typeface="Comic Sans MS" pitchFamily="66" charset="0"/>
                <a:ea typeface="Times New Roman" pitchFamily="18" charset="0"/>
              </a:rPr>
              <a:t>Fai silenzio </a:t>
            </a:r>
          </a:p>
          <a:p>
            <a:pPr>
              <a:defRPr/>
            </a:pPr>
            <a:r>
              <a:rPr lang="it-IT" sz="4000" dirty="0">
                <a:effectLst>
                  <a:outerShdw blurRad="38100" dist="38100" dir="2700000" algn="tl">
                    <a:srgbClr val="000000">
                      <a:alpha val="43137"/>
                    </a:srgbClr>
                  </a:outerShdw>
                </a:effectLst>
                <a:latin typeface="Comic Sans MS" pitchFamily="66" charset="0"/>
                <a:ea typeface="Times New Roman" pitchFamily="18" charset="0"/>
              </a:rPr>
              <a:t>dentro alla tua vita: </a:t>
            </a:r>
          </a:p>
          <a:p>
            <a:pPr>
              <a:defRPr/>
            </a:pPr>
            <a:r>
              <a:rPr lang="it-IT" sz="4000" dirty="0">
                <a:effectLst>
                  <a:outerShdw blurRad="38100" dist="38100" dir="2700000" algn="tl">
                    <a:srgbClr val="000000">
                      <a:alpha val="43137"/>
                    </a:srgbClr>
                  </a:outerShdw>
                </a:effectLst>
                <a:latin typeface="Comic Sans MS" pitchFamily="66" charset="0"/>
                <a:ea typeface="Times New Roman" pitchFamily="18" charset="0"/>
              </a:rPr>
              <a:t>scoprirai che l'amore </a:t>
            </a:r>
          </a:p>
          <a:p>
            <a:pPr>
              <a:defRPr/>
            </a:pPr>
            <a:r>
              <a:rPr lang="it-IT" sz="4000" dirty="0">
                <a:effectLst>
                  <a:outerShdw blurRad="38100" dist="38100" dir="2700000" algn="tl">
                    <a:srgbClr val="000000">
                      <a:alpha val="43137"/>
                    </a:srgbClr>
                  </a:outerShdw>
                </a:effectLst>
                <a:latin typeface="Comic Sans MS" pitchFamily="66" charset="0"/>
                <a:ea typeface="Times New Roman" pitchFamily="18" charset="0"/>
              </a:rPr>
              <a:t>chiama sempre per nome. </a:t>
            </a:r>
          </a:p>
        </p:txBody>
      </p:sp>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6" name="Picture 4" descr="http://foto.fizteh.ru/foto/galleries/stopthemoment/stopthemoment_5/1.jpg"/>
          <p:cNvPicPr>
            <a:picLocks noChangeAspect="1" noChangeArrowheads="1"/>
          </p:cNvPicPr>
          <p:nvPr/>
        </p:nvPicPr>
        <p:blipFill>
          <a:blip r:embed="rId2" cstate="print"/>
          <a:srcRect b="6235"/>
          <a:stretch>
            <a:fillRect/>
          </a:stretch>
        </p:blipFill>
        <p:spPr bwMode="auto">
          <a:xfrm>
            <a:off x="0" y="0"/>
            <a:ext cx="9144000" cy="6858000"/>
          </a:xfrm>
          <a:prstGeom prst="rect">
            <a:avLst/>
          </a:prstGeom>
          <a:noFill/>
          <a:ln w="9525">
            <a:noFill/>
            <a:miter lim="800000"/>
            <a:headEnd/>
            <a:tailEnd/>
          </a:ln>
        </p:spPr>
      </p:pic>
      <p:sp>
        <p:nvSpPr>
          <p:cNvPr id="112643" name="Rettangolo 2"/>
          <p:cNvSpPr>
            <a:spLocks noChangeArrowheads="1"/>
          </p:cNvSpPr>
          <p:nvPr/>
        </p:nvSpPr>
        <p:spPr bwMode="auto">
          <a:xfrm>
            <a:off x="3143250" y="0"/>
            <a:ext cx="6000750" cy="2554288"/>
          </a:xfrm>
          <a:prstGeom prst="rect">
            <a:avLst/>
          </a:prstGeom>
          <a:solidFill>
            <a:srgbClr val="FFC000">
              <a:alpha val="50195"/>
            </a:srgbClr>
          </a:solidFill>
          <a:ln w="9525">
            <a:noFill/>
            <a:miter lim="800000"/>
            <a:headEnd/>
            <a:tailEnd/>
          </a:ln>
        </p:spPr>
        <p:txBody>
          <a:bodyPr>
            <a:spAutoFit/>
          </a:bodyPr>
          <a:lstStyle/>
          <a:p>
            <a:pPr>
              <a:defRPr/>
            </a:pPr>
            <a:r>
              <a:rPr lang="it-IT" sz="4000" dirty="0">
                <a:solidFill>
                  <a:srgbClr val="000000"/>
                </a:solidFill>
                <a:effectLst>
                  <a:outerShdw blurRad="38100" dist="38100" dir="2700000" algn="tl">
                    <a:srgbClr val="000000">
                      <a:alpha val="43137"/>
                    </a:srgbClr>
                  </a:outerShdw>
                </a:effectLst>
                <a:latin typeface="Comic Sans MS" pitchFamily="66" charset="0"/>
                <a:cs typeface="Times New Roman" pitchFamily="18" charset="0"/>
              </a:rPr>
              <a:t>Non aver paura di rischiare:</a:t>
            </a:r>
          </a:p>
          <a:p>
            <a:pPr>
              <a:defRPr/>
            </a:pPr>
            <a:r>
              <a:rPr lang="it-IT" sz="4000" dirty="0">
                <a:solidFill>
                  <a:srgbClr val="000000"/>
                </a:solidFill>
                <a:effectLst>
                  <a:outerShdw blurRad="38100" dist="38100" dir="2700000" algn="tl">
                    <a:srgbClr val="000000">
                      <a:alpha val="43137"/>
                    </a:srgbClr>
                  </a:outerShdw>
                </a:effectLst>
                <a:latin typeface="Comic Sans MS" pitchFamily="66" charset="0"/>
                <a:cs typeface="Times New Roman" pitchFamily="18" charset="0"/>
              </a:rPr>
              <a:t>quello che tu perderai </a:t>
            </a:r>
          </a:p>
          <a:p>
            <a:pPr>
              <a:defRPr/>
            </a:pPr>
            <a:r>
              <a:rPr lang="it-IT" sz="4000" dirty="0">
                <a:solidFill>
                  <a:srgbClr val="000000"/>
                </a:solidFill>
                <a:effectLst>
                  <a:outerShdw blurRad="38100" dist="38100" dir="2700000" algn="tl">
                    <a:srgbClr val="000000">
                      <a:alpha val="43137"/>
                    </a:srgbClr>
                  </a:outerShdw>
                </a:effectLst>
                <a:latin typeface="Comic Sans MS" pitchFamily="66" charset="0"/>
                <a:cs typeface="Times New Roman" pitchFamily="18" charset="0"/>
              </a:rPr>
              <a:t>lo riavrai in quantità</a:t>
            </a:r>
          </a:p>
        </p:txBody>
      </p:sp>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0" name="Picture 2" descr="Clicca per immagine full size"/>
          <p:cNvPicPr>
            <a:picLocks noChangeAspect="1" noChangeArrowheads="1"/>
          </p:cNvPicPr>
          <p:nvPr/>
        </p:nvPicPr>
        <p:blipFill>
          <a:blip r:embed="rId2" cstate="print"/>
          <a:srcRect/>
          <a:stretch>
            <a:fillRect/>
          </a:stretch>
        </p:blipFill>
        <p:spPr bwMode="auto">
          <a:xfrm>
            <a:off x="0" y="-17463"/>
            <a:ext cx="9144000" cy="6858001"/>
          </a:xfrm>
          <a:prstGeom prst="rect">
            <a:avLst/>
          </a:prstGeom>
          <a:noFill/>
          <a:ln w="9525">
            <a:noFill/>
            <a:miter lim="800000"/>
            <a:headEnd/>
            <a:tailEnd/>
          </a:ln>
        </p:spPr>
      </p:pic>
      <p:sp>
        <p:nvSpPr>
          <p:cNvPr id="176131" name="Rettangolo 2"/>
          <p:cNvSpPr>
            <a:spLocks noChangeArrowheads="1"/>
          </p:cNvSpPr>
          <p:nvPr/>
        </p:nvSpPr>
        <p:spPr bwMode="auto">
          <a:xfrm>
            <a:off x="1857375" y="428625"/>
            <a:ext cx="4786313" cy="1323975"/>
          </a:xfrm>
          <a:prstGeom prst="rect">
            <a:avLst/>
          </a:prstGeom>
          <a:solidFill>
            <a:srgbClr val="66FFFF">
              <a:alpha val="50195"/>
            </a:srgbClr>
          </a:solidFill>
          <a:ln w="9525">
            <a:noFill/>
            <a:miter lim="800000"/>
            <a:headEnd/>
            <a:tailEnd/>
          </a:ln>
        </p:spPr>
        <p:txBody>
          <a:bodyPr>
            <a:spAutoFit/>
          </a:bodyPr>
          <a:lstStyle/>
          <a:p>
            <a:r>
              <a:rPr lang="it-IT" sz="4000">
                <a:solidFill>
                  <a:srgbClr val="000000"/>
                </a:solidFill>
                <a:latin typeface="Calibri" pitchFamily="34" charset="0"/>
                <a:cs typeface="Times New Roman" pitchFamily="18" charset="0"/>
              </a:rPr>
              <a:t>Lui è lì che aspetta te, </a:t>
            </a:r>
          </a:p>
          <a:p>
            <a:r>
              <a:rPr lang="it-IT" sz="4000">
                <a:solidFill>
                  <a:srgbClr val="000000"/>
                </a:solidFill>
                <a:latin typeface="Calibri" pitchFamily="34" charset="0"/>
                <a:cs typeface="Times New Roman" pitchFamily="18" charset="0"/>
              </a:rPr>
              <a:t>tu cantando gli dirai:</a:t>
            </a:r>
          </a:p>
        </p:txBody>
      </p:sp>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17" descr="Immagine1"/>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28575">
            <a:solidFill>
              <a:srgbClr val="663300"/>
            </a:solidFill>
            <a:miter lim="800000"/>
            <a:headEnd/>
            <a:tailEnd/>
          </a:ln>
        </p:spPr>
      </p:pic>
      <p:sp>
        <p:nvSpPr>
          <p:cNvPr id="100355" name="Rettangolo 2"/>
          <p:cNvSpPr>
            <a:spLocks noChangeArrowheads="1"/>
          </p:cNvSpPr>
          <p:nvPr/>
        </p:nvSpPr>
        <p:spPr bwMode="auto">
          <a:xfrm>
            <a:off x="1143000" y="214313"/>
            <a:ext cx="6929438" cy="1323975"/>
          </a:xfrm>
          <a:prstGeom prst="rect">
            <a:avLst/>
          </a:prstGeom>
          <a:solidFill>
            <a:srgbClr val="953735">
              <a:alpha val="50195"/>
            </a:srgbClr>
          </a:solidFill>
          <a:ln w="9525">
            <a:noFill/>
            <a:miter lim="800000"/>
            <a:headEnd/>
            <a:tailEnd/>
          </a:ln>
        </p:spPr>
        <p:txBody>
          <a:bodyPr>
            <a:spAutoFit/>
          </a:bodyPr>
          <a:lstStyle/>
          <a:p>
            <a:pPr>
              <a:defRPr/>
            </a:pPr>
            <a:r>
              <a:rPr lang="it-IT" sz="4000" b="1"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Eccomi Signore, manda me!</a:t>
            </a:r>
            <a:endParaRPr lang="it-IT" sz="4000" dirty="0">
              <a:solidFill>
                <a:schemeClr val="bg1"/>
              </a:solidFill>
              <a:effectLst>
                <a:outerShdw blurRad="38100" dist="38100" dir="2700000" algn="tl">
                  <a:srgbClr val="000000">
                    <a:alpha val="43137"/>
                  </a:srgbClr>
                </a:outerShdw>
              </a:effectLst>
              <a:cs typeface="Times New Roman" pitchFamily="18" charset="0"/>
            </a:endParaRPr>
          </a:p>
          <a:p>
            <a:pPr>
              <a:defRPr/>
            </a:pPr>
            <a:r>
              <a:rPr lang="it-IT" sz="4000" b="1"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piccolo seme, </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withEffect">
                                  <p:stCondLst>
                                    <p:cond delay="0"/>
                                  </p:stCondLst>
                                  <p:childTnLst>
                                    <p:set>
                                      <p:cBhvr>
                                        <p:cTn id="6" dur="1" fill="hold">
                                          <p:stCondLst>
                                            <p:cond delay="0"/>
                                          </p:stCondLst>
                                        </p:cTn>
                                        <p:tgtEl>
                                          <p:spTgt spid="100355"/>
                                        </p:tgtEl>
                                        <p:attrNameLst>
                                          <p:attrName>style.visibility</p:attrName>
                                        </p:attrNameLst>
                                      </p:cBhvr>
                                      <p:to>
                                        <p:strVal val="visible"/>
                                      </p:to>
                                    </p:set>
                                    <p:animEffect transition="in" filter="slide(fromTop)">
                                      <p:cBhvr>
                                        <p:cTn id="7" dur="500"/>
                                        <p:tgtEl>
                                          <p:spTgt spid="100355"/>
                                        </p:tgtEl>
                                      </p:cBhvr>
                                    </p:animEffect>
                                  </p:childTnLst>
                                </p:cTn>
                              </p:par>
                              <p:par>
                                <p:cTn id="8" presetID="6" presetClass="emph" presetSubtype="0" fill="hold" nodeType="withEffect">
                                  <p:stCondLst>
                                    <p:cond delay="0"/>
                                  </p:stCondLst>
                                  <p:childTnLst>
                                    <p:animScale>
                                      <p:cBhvr>
                                        <p:cTn id="9" dur="2000" fill="hold"/>
                                        <p:tgtEl>
                                          <p:spTgt spid="10035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5" grpId="0" animBg="1"/>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7%20grano"/>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01379" name="Rettangolo 2"/>
          <p:cNvSpPr>
            <a:spLocks noChangeArrowheads="1"/>
          </p:cNvSpPr>
          <p:nvPr/>
        </p:nvSpPr>
        <p:spPr bwMode="auto">
          <a:xfrm>
            <a:off x="2000250" y="285750"/>
            <a:ext cx="5429250" cy="1323975"/>
          </a:xfrm>
          <a:prstGeom prst="rect">
            <a:avLst/>
          </a:prstGeom>
          <a:noFill/>
          <a:ln w="9525">
            <a:noFill/>
            <a:miter lim="800000"/>
            <a:headEnd/>
            <a:tailEnd/>
          </a:ln>
        </p:spPr>
        <p:txBody>
          <a:bodyPr>
            <a:spAutoFit/>
          </a:bodyPr>
          <a:lstStyle/>
          <a:p>
            <a:pPr>
              <a:defRPr/>
            </a:pPr>
            <a:r>
              <a:rPr lang="it-IT" sz="4000" b="1"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ma se vuoi </a:t>
            </a:r>
          </a:p>
          <a:p>
            <a:pPr>
              <a:defRPr/>
            </a:pPr>
            <a:r>
              <a:rPr lang="it-IT" sz="4000" b="1"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grandi frutti io darò!</a:t>
            </a:r>
            <a:endParaRPr lang="it-IT" sz="4000" dirty="0">
              <a:solidFill>
                <a:schemeClr val="bg1"/>
              </a:solidFill>
              <a:effectLst>
                <a:outerShdw blurRad="38100" dist="38100" dir="2700000" algn="tl">
                  <a:srgbClr val="000000">
                    <a:alpha val="43137"/>
                  </a:srgbClr>
                </a:outerShdw>
              </a:effectLst>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1379"/>
                                        </p:tgtEl>
                                        <p:attrNameLst>
                                          <p:attrName>style.visibility</p:attrName>
                                        </p:attrNameLst>
                                      </p:cBhvr>
                                      <p:to>
                                        <p:strVal val="visible"/>
                                      </p:to>
                                    </p:set>
                                    <p:anim calcmode="lin" valueType="num">
                                      <p:cBhvr additive="base">
                                        <p:cTn id="7" dur="500" fill="hold"/>
                                        <p:tgtEl>
                                          <p:spTgt spid="101379"/>
                                        </p:tgtEl>
                                        <p:attrNameLst>
                                          <p:attrName>ppt_x</p:attrName>
                                        </p:attrNameLst>
                                      </p:cBhvr>
                                      <p:tavLst>
                                        <p:tav tm="0">
                                          <p:val>
                                            <p:strVal val="#ppt_x"/>
                                          </p:val>
                                        </p:tav>
                                        <p:tav tm="100000">
                                          <p:val>
                                            <p:strVal val="#ppt_x"/>
                                          </p:val>
                                        </p:tav>
                                      </p:tavLst>
                                    </p:anim>
                                    <p:anim calcmode="lin" valueType="num">
                                      <p:cBhvr additive="base">
                                        <p:cTn id="8" dur="500" fill="hold"/>
                                        <p:tgtEl>
                                          <p:spTgt spid="10137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5"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5" dur="1000" fill="hold"/>
                                        <p:tgtEl>
                                          <p:spTgt spid="2"/>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9" grpId="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M:\09 Presentazioni\Immagine3.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02403" name="Rettangolo 2"/>
          <p:cNvSpPr>
            <a:spLocks noChangeArrowheads="1"/>
          </p:cNvSpPr>
          <p:nvPr/>
        </p:nvSpPr>
        <p:spPr bwMode="auto">
          <a:xfrm>
            <a:off x="2428875" y="285750"/>
            <a:ext cx="4286250" cy="1938338"/>
          </a:xfrm>
          <a:prstGeom prst="rect">
            <a:avLst/>
          </a:prstGeom>
          <a:noFill/>
          <a:ln w="9525">
            <a:noFill/>
            <a:miter lim="800000"/>
            <a:headEnd/>
            <a:tailEnd/>
          </a:ln>
        </p:spPr>
        <p:txBody>
          <a:bodyPr>
            <a:spAutoFit/>
          </a:bodyPr>
          <a:lstStyle/>
          <a:p>
            <a:pPr>
              <a:defRPr/>
            </a:pPr>
            <a:r>
              <a:rPr lang="it-IT" sz="4000" b="1"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Eccoci, Signore, manda noi</a:t>
            </a:r>
            <a:endParaRPr lang="it-IT" sz="4000" dirty="0">
              <a:solidFill>
                <a:schemeClr val="bg1"/>
              </a:solidFill>
              <a:effectLst>
                <a:outerShdw blurRad="38100" dist="38100" dir="2700000" algn="tl">
                  <a:srgbClr val="000000">
                    <a:alpha val="43137"/>
                  </a:srgbClr>
                </a:outerShdw>
              </a:effectLst>
              <a:cs typeface="Times New Roman" pitchFamily="18" charset="0"/>
            </a:endParaRPr>
          </a:p>
          <a:p>
            <a:pPr>
              <a:defRPr/>
            </a:pPr>
            <a:r>
              <a:rPr lang="it-IT" sz="4000" b="1"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piccoli semi,</a:t>
            </a:r>
            <a:endParaRPr lang="it-IT" dirty="0">
              <a:solidFill>
                <a:schemeClr val="bg1"/>
              </a:solidFill>
              <a:effectLst>
                <a:outerShdw blurRad="38100" dist="38100" dir="2700000" algn="tl">
                  <a:srgbClr val="000000">
                    <a:alpha val="43137"/>
                  </a:srgbClr>
                </a:outerShdw>
              </a:effectLst>
            </a:endParaRPr>
          </a:p>
        </p:txBody>
      </p:sp>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2000" fill="hold"/>
                                        <p:tgtEl>
                                          <p:spTgt spid="102402"/>
                                        </p:tgtEl>
                                        <p:attrNameLst>
                                          <p:attrName>r</p:attrName>
                                        </p:attrNameLst>
                                      </p:cBhvr>
                                    </p:animRot>
                                  </p:childTnLst>
                                </p:cTn>
                              </p:par>
                              <p:par>
                                <p:cTn id="7" presetID="2" presetClass="entr" presetSubtype="4" fill="hold" grpId="0" nodeType="withEffect">
                                  <p:stCondLst>
                                    <p:cond delay="0"/>
                                  </p:stCondLst>
                                  <p:childTnLst>
                                    <p:set>
                                      <p:cBhvr>
                                        <p:cTn id="8" dur="1" fill="hold">
                                          <p:stCondLst>
                                            <p:cond delay="0"/>
                                          </p:stCondLst>
                                        </p:cTn>
                                        <p:tgtEl>
                                          <p:spTgt spid="102403"/>
                                        </p:tgtEl>
                                        <p:attrNameLst>
                                          <p:attrName>style.visibility</p:attrName>
                                        </p:attrNameLst>
                                      </p:cBhvr>
                                      <p:to>
                                        <p:strVal val="visible"/>
                                      </p:to>
                                    </p:set>
                                    <p:anim calcmode="lin" valueType="num">
                                      <p:cBhvr additive="base">
                                        <p:cTn id="9" dur="1000" fill="hold"/>
                                        <p:tgtEl>
                                          <p:spTgt spid="102403"/>
                                        </p:tgtEl>
                                        <p:attrNameLst>
                                          <p:attrName>ppt_x</p:attrName>
                                        </p:attrNameLst>
                                      </p:cBhvr>
                                      <p:tavLst>
                                        <p:tav tm="0">
                                          <p:val>
                                            <p:strVal val="#ppt_x"/>
                                          </p:val>
                                        </p:tav>
                                        <p:tav tm="100000">
                                          <p:val>
                                            <p:strVal val="#ppt_x"/>
                                          </p:val>
                                        </p:tav>
                                      </p:tavLst>
                                    </p:anim>
                                    <p:anim calcmode="lin" valueType="num">
                                      <p:cBhvr additive="base">
                                        <p:cTn id="10" dur="1000" fill="hold"/>
                                        <p:tgtEl>
                                          <p:spTgt spid="10240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3" grpId="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Immagine1"/>
          <p:cNvPicPr>
            <a:picLocks noChangeAspect="1" noChangeArrowheads="1"/>
          </p:cNvPicPr>
          <p:nvPr/>
        </p:nvPicPr>
        <p:blipFill>
          <a:blip r:embed="rId2" cstate="print"/>
          <a:srcRect/>
          <a:stretch>
            <a:fillRect/>
          </a:stretch>
        </p:blipFill>
        <p:spPr bwMode="auto">
          <a:xfrm>
            <a:off x="0" y="0"/>
            <a:ext cx="9144000" cy="6762750"/>
          </a:xfrm>
          <a:prstGeom prst="rect">
            <a:avLst/>
          </a:prstGeom>
          <a:noFill/>
          <a:ln w="57150" cmpd="thickThin">
            <a:solidFill>
              <a:schemeClr val="accent2"/>
            </a:solidFill>
            <a:miter lim="800000"/>
            <a:headEnd/>
            <a:tailEnd/>
          </a:ln>
        </p:spPr>
      </p:pic>
      <p:sp>
        <p:nvSpPr>
          <p:cNvPr id="103427" name="Rettangolo 1"/>
          <p:cNvSpPr>
            <a:spLocks noChangeArrowheads="1"/>
          </p:cNvSpPr>
          <p:nvPr/>
        </p:nvSpPr>
        <p:spPr bwMode="auto">
          <a:xfrm>
            <a:off x="1071563" y="4143375"/>
            <a:ext cx="4572000" cy="1938338"/>
          </a:xfrm>
          <a:prstGeom prst="rect">
            <a:avLst/>
          </a:prstGeom>
          <a:solidFill>
            <a:srgbClr val="953735">
              <a:alpha val="50195"/>
            </a:srgbClr>
          </a:solidFill>
          <a:ln w="9525">
            <a:noFill/>
            <a:miter lim="800000"/>
            <a:headEnd/>
            <a:tailEnd/>
          </a:ln>
        </p:spPr>
        <p:txBody>
          <a:bodyPr>
            <a:spAutoFit/>
          </a:bodyPr>
          <a:lstStyle/>
          <a:p>
            <a:pPr>
              <a:defRPr/>
            </a:pPr>
            <a:r>
              <a:rPr lang="it-IT" sz="4000" b="1"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ma se </a:t>
            </a:r>
          </a:p>
          <a:p>
            <a:pPr>
              <a:defRPr/>
            </a:pPr>
            <a:r>
              <a:rPr lang="it-IT" sz="4000" b="1"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vuoi grandi frutti noi daremo!</a:t>
            </a:r>
            <a:endParaRPr lang="it-IT" sz="4000" dirty="0">
              <a:solidFill>
                <a:schemeClr val="bg1"/>
              </a:solidFill>
              <a:effectLst>
                <a:outerShdw blurRad="38100" dist="38100" dir="2700000" algn="tl">
                  <a:srgbClr val="000000">
                    <a:alpha val="43137"/>
                  </a:srgbClr>
                </a:outerShdw>
              </a:effectLst>
              <a:cs typeface="Times New Roman" pitchFamily="18" charset="0"/>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3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out)">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214313" y="214313"/>
            <a:ext cx="4500562" cy="5016500"/>
          </a:xfrm>
          <a:prstGeom prst="rect">
            <a:avLst/>
          </a:prstGeom>
          <a:solidFill>
            <a:srgbClr val="0000FF">
              <a:alpha val="65098"/>
            </a:srgbClr>
          </a:solidFill>
        </p:spPr>
        <p:txBody>
          <a:bodyPr>
            <a:spAutoFit/>
          </a:bodyPr>
          <a:lstStyle/>
          <a:p>
            <a:pPr>
              <a:defRPr/>
            </a:pPr>
            <a:r>
              <a:rPr lang="it-IT" sz="4000" b="1" i="1" dirty="0">
                <a:solidFill>
                  <a:srgbClr val="FFFFFF"/>
                </a:solidFill>
                <a:effectLst>
                  <a:outerShdw blurRad="38100" dist="38100" dir="2700000" algn="tl">
                    <a:srgbClr val="000000"/>
                  </a:outerShdw>
                </a:effectLst>
                <a:cs typeface="Arial" charset="0"/>
              </a:rPr>
              <a:t>Tu che togli i peccati del mondo, accogli la nostra supplica. Tu che siedi alla destra del Padre, abbi pietà, </a:t>
            </a:r>
            <a:r>
              <a:rPr lang="it-IT" sz="4000" b="1" i="1" dirty="0" err="1">
                <a:solidFill>
                  <a:srgbClr val="FFFFFF"/>
                </a:solidFill>
                <a:effectLst>
                  <a:outerShdw blurRad="38100" dist="38100" dir="2700000" algn="tl">
                    <a:srgbClr val="000000"/>
                  </a:outerShdw>
                </a:effectLst>
                <a:cs typeface="Arial" charset="0"/>
              </a:rPr>
              <a:t>pietà</a:t>
            </a:r>
            <a:r>
              <a:rPr lang="it-IT" sz="4000" b="1" i="1" dirty="0">
                <a:solidFill>
                  <a:srgbClr val="FFFFFF"/>
                </a:solidFill>
                <a:effectLst>
                  <a:outerShdw blurRad="38100" dist="38100" dir="2700000" algn="tl">
                    <a:srgbClr val="000000"/>
                  </a:outerShdw>
                </a:effectLst>
                <a:cs typeface="Arial" charset="0"/>
              </a:rPr>
              <a:t> di noi, </a:t>
            </a:r>
          </a:p>
          <a:p>
            <a:pPr>
              <a:defRPr/>
            </a:pPr>
            <a:r>
              <a:rPr lang="it-IT" sz="4000" b="1" i="1" dirty="0">
                <a:solidFill>
                  <a:srgbClr val="FFFFFF"/>
                </a:solidFill>
                <a:effectLst>
                  <a:outerShdw blurRad="38100" dist="38100" dir="2700000" algn="tl">
                    <a:srgbClr val="000000"/>
                  </a:outerShdw>
                </a:effectLst>
                <a:cs typeface="Arial" charset="0"/>
              </a:rPr>
              <a:t>pietà di noi.</a:t>
            </a:r>
          </a:p>
        </p:txBody>
      </p:sp>
      <p:pic>
        <p:nvPicPr>
          <p:cNvPr id="4" name="Picture 4" descr="C:\WINDOWS\Escritorio\IMAGENES\Arte-3-\INMACULADA.18.jpg"/>
          <p:cNvPicPr>
            <a:picLocks noChangeAspect="1" noChangeArrowheads="1"/>
          </p:cNvPicPr>
          <p:nvPr/>
        </p:nvPicPr>
        <p:blipFill>
          <a:blip r:embed="rId2" cstate="print"/>
          <a:srcRect/>
          <a:stretch>
            <a:fillRect/>
          </a:stretch>
        </p:blipFill>
        <p:spPr bwMode="auto">
          <a:xfrm>
            <a:off x="4857750" y="0"/>
            <a:ext cx="4286250" cy="6842125"/>
          </a:xfrm>
          <a:prstGeom prst="rect">
            <a:avLst/>
          </a:prstGeom>
          <a:noFill/>
          <a:ln w="57150">
            <a:solidFill>
              <a:srgbClr val="C0C0C0"/>
            </a:solidFill>
            <a:miter lim="800000"/>
            <a:headEnd/>
            <a:tailEnd/>
          </a:ln>
          <a:effectLst>
            <a:outerShdw dist="107763" dir="8100000" algn="ctr" rotWithShape="0">
              <a:srgbClr val="FFCC99">
                <a:alpha val="50000"/>
              </a:srgbClr>
            </a:outerShdw>
          </a:effectLst>
        </p:spPr>
      </p:pic>
    </p:spTree>
  </p:cSld>
  <p:clrMapOvr>
    <a:masterClrMapping/>
  </p:clrMapOvr>
  <p:transition spd="slow"/>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ttangolo 1"/>
          <p:cNvSpPr>
            <a:spLocks noChangeArrowheads="1"/>
          </p:cNvSpPr>
          <p:nvPr/>
        </p:nvSpPr>
        <p:spPr bwMode="auto">
          <a:xfrm>
            <a:off x="1285875" y="1143000"/>
            <a:ext cx="2214563" cy="4400550"/>
          </a:xfrm>
          <a:prstGeom prst="rect">
            <a:avLst/>
          </a:prstGeom>
          <a:noFill/>
          <a:ln w="9525">
            <a:noFill/>
            <a:miter lim="800000"/>
            <a:headEnd/>
            <a:tailEnd/>
          </a:ln>
        </p:spPr>
        <p:txBody>
          <a:bodyPr>
            <a:spAutoFit/>
          </a:bodyPr>
          <a:lstStyle/>
          <a:p>
            <a:pPr algn="r">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Tu </a:t>
            </a:r>
          </a:p>
          <a:p>
            <a:pPr algn="r">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manda </a:t>
            </a:r>
          </a:p>
          <a:p>
            <a:pPr algn="r">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noi! </a:t>
            </a:r>
          </a:p>
          <a:p>
            <a:pPr algn="r">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Manda </a:t>
            </a:r>
          </a:p>
          <a:p>
            <a:pPr algn="r">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noi </a:t>
            </a:r>
          </a:p>
          <a:p>
            <a:pPr algn="r">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se </a:t>
            </a:r>
          </a:p>
          <a:p>
            <a:pPr algn="r">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vuoi!</a:t>
            </a:r>
            <a:endParaRPr lang="it-IT" sz="4000" dirty="0">
              <a:effectLst>
                <a:outerShdw blurRad="38100" dist="38100" dir="2700000" algn="tl">
                  <a:srgbClr val="000000">
                    <a:alpha val="43137"/>
                  </a:srgbClr>
                </a:outerShdw>
              </a:effectLst>
              <a:cs typeface="Times New Roman" pitchFamily="18" charset="0"/>
            </a:endParaRPr>
          </a:p>
        </p:txBody>
      </p:sp>
      <p:pic>
        <p:nvPicPr>
          <p:cNvPr id="4" name="Picture 6" descr="1692_N51_st"/>
          <p:cNvPicPr>
            <a:picLocks noChangeAspect="1" noChangeArrowheads="1"/>
          </p:cNvPicPr>
          <p:nvPr/>
        </p:nvPicPr>
        <p:blipFill>
          <a:blip r:embed="rId2" cstate="print">
            <a:lum bright="6000"/>
          </a:blip>
          <a:srcRect/>
          <a:stretch>
            <a:fillRect/>
          </a:stretch>
        </p:blipFill>
        <p:spPr bwMode="auto">
          <a:xfrm>
            <a:off x="4643438" y="0"/>
            <a:ext cx="4500562" cy="68468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1"/>
          <p:cNvSpPr>
            <a:spLocks noChangeArrowheads="1"/>
          </p:cNvSpPr>
          <p:nvPr/>
        </p:nvSpPr>
        <p:spPr bwMode="auto">
          <a:xfrm>
            <a:off x="500063" y="0"/>
            <a:ext cx="8001000" cy="5632450"/>
          </a:xfrm>
          <a:prstGeom prst="rect">
            <a:avLst/>
          </a:prstGeom>
          <a:noFill/>
          <a:ln w="9525">
            <a:noFill/>
            <a:miter lim="800000"/>
            <a:headEnd/>
            <a:tailEnd/>
          </a:ln>
        </p:spPr>
        <p:txBody>
          <a:bodyPr anchor="ctr">
            <a:spAutoFit/>
          </a:bodyPr>
          <a:lstStyle/>
          <a:p>
            <a:pPr algn="just" eaLnBrk="0" hangingPunct="0"/>
            <a:r>
              <a:rPr lang="it-IT" sz="4000">
                <a:latin typeface="Tahoma" pitchFamily="34" charset="0"/>
                <a:cs typeface="Tahoma" pitchFamily="34" charset="0"/>
              </a:rPr>
              <a:t>Il sacramento che abbiamo ricevuto, Signore Dio nostro, guarisca in noi le ferite di quella colpa da cui, per singolare privilegio, hai preservato la beata Vergine Maria, nella sua Immacolata Concezione. Per Cristo nostro Signore.		</a:t>
            </a:r>
          </a:p>
          <a:p>
            <a:pPr algn="just" eaLnBrk="0" hangingPunct="0"/>
            <a:r>
              <a:rPr lang="it-IT" sz="4000" b="1">
                <a:latin typeface="Tahoma" pitchFamily="34" charset="0"/>
                <a:cs typeface="Tahoma" pitchFamily="34" charset="0"/>
              </a:rPr>
              <a:t>Amen. </a:t>
            </a:r>
            <a:endParaRPr lang="it-IT" sz="4000">
              <a:latin typeface="Tahoma" pitchFamily="34" charset="0"/>
              <a:cs typeface="Tahoma" pitchFamily="34" charset="0"/>
            </a:endParaRPr>
          </a:p>
        </p:txBody>
      </p:sp>
    </p:spTree>
  </p:cSld>
  <p:clrMapOvr>
    <a:masterClrMapping/>
  </p:clrMapOvr>
  <p:transition spd="med"/>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8" name="Picture 2" descr="F:\05 Fotografie\Gite\Lourdes\Lourdes 2005 296.jpg"/>
          <p:cNvPicPr>
            <a:picLocks noChangeAspect="1" noChangeArrowheads="1"/>
          </p:cNvPicPr>
          <p:nvPr/>
        </p:nvPicPr>
        <p:blipFill>
          <a:blip r:embed="rId2" cstate="print"/>
          <a:srcRect/>
          <a:stretch>
            <a:fillRect/>
          </a:stretch>
        </p:blipFill>
        <p:spPr bwMode="auto">
          <a:xfrm>
            <a:off x="0" y="0"/>
            <a:ext cx="5143500" cy="6858000"/>
          </a:xfrm>
          <a:prstGeom prst="rect">
            <a:avLst/>
          </a:prstGeom>
          <a:noFill/>
          <a:ln w="9525">
            <a:noFill/>
            <a:miter lim="800000"/>
            <a:headEnd/>
            <a:tailEnd/>
          </a:ln>
        </p:spPr>
      </p:pic>
      <p:sp>
        <p:nvSpPr>
          <p:cNvPr id="183299" name="CasellaDiTesto 2"/>
          <p:cNvSpPr txBox="1">
            <a:spLocks noChangeArrowheads="1"/>
          </p:cNvSpPr>
          <p:nvPr/>
        </p:nvSpPr>
        <p:spPr bwMode="auto">
          <a:xfrm>
            <a:off x="5072063" y="214313"/>
            <a:ext cx="3857625" cy="6248400"/>
          </a:xfrm>
          <a:prstGeom prst="rect">
            <a:avLst/>
          </a:prstGeom>
          <a:noFill/>
          <a:ln w="9525">
            <a:noFill/>
            <a:miter lim="800000"/>
            <a:headEnd/>
            <a:tailEnd/>
          </a:ln>
        </p:spPr>
        <p:txBody>
          <a:bodyPr>
            <a:spAutoFit/>
          </a:bodyPr>
          <a:lstStyle/>
          <a:p>
            <a:pPr algn="ctr"/>
            <a:r>
              <a:rPr lang="it-IT" sz="4000">
                <a:solidFill>
                  <a:srgbClr val="FF0000"/>
                </a:solidFill>
                <a:latin typeface="Wide Latin" pitchFamily="18" charset="0"/>
              </a:rPr>
              <a:t>Giubileo</a:t>
            </a:r>
          </a:p>
          <a:p>
            <a:pPr algn="ctr"/>
            <a:r>
              <a:rPr lang="it-IT" sz="4000" i="1">
                <a:solidFill>
                  <a:srgbClr val="FF0000"/>
                </a:solidFill>
                <a:latin typeface="Wide Latin" pitchFamily="18" charset="0"/>
              </a:rPr>
              <a:t>150 anni</a:t>
            </a:r>
          </a:p>
          <a:p>
            <a:pPr algn="ctr"/>
            <a:endParaRPr lang="it-IT" sz="4000">
              <a:solidFill>
                <a:srgbClr val="00B0F0"/>
              </a:solidFill>
              <a:latin typeface="Wide Latin" pitchFamily="18" charset="0"/>
            </a:endParaRPr>
          </a:p>
          <a:p>
            <a:pPr algn="ctr"/>
            <a:r>
              <a:rPr lang="it-IT" sz="4000">
                <a:solidFill>
                  <a:srgbClr val="00B0F0"/>
                </a:solidFill>
                <a:latin typeface="Wide Latin" pitchFamily="18" charset="0"/>
              </a:rPr>
              <a:t>11 febbraio</a:t>
            </a:r>
          </a:p>
          <a:p>
            <a:pPr algn="ctr"/>
            <a:endParaRPr lang="it-IT" sz="4000">
              <a:solidFill>
                <a:srgbClr val="00B0F0"/>
              </a:solidFill>
              <a:latin typeface="Wide Latin" pitchFamily="18" charset="0"/>
            </a:endParaRPr>
          </a:p>
          <a:p>
            <a:pPr algn="ctr"/>
            <a:r>
              <a:rPr lang="it-IT" sz="4000">
                <a:solidFill>
                  <a:srgbClr val="FF0000"/>
                </a:solidFill>
                <a:latin typeface="Wide Latin" pitchFamily="18" charset="0"/>
              </a:rPr>
              <a:t>1858</a:t>
            </a:r>
          </a:p>
          <a:p>
            <a:pPr algn="ctr"/>
            <a:endParaRPr lang="it-IT" sz="4000">
              <a:solidFill>
                <a:srgbClr val="FF0000"/>
              </a:solidFill>
              <a:latin typeface="Wide Latin" pitchFamily="18" charset="0"/>
            </a:endParaRPr>
          </a:p>
          <a:p>
            <a:pPr algn="ctr"/>
            <a:r>
              <a:rPr lang="it-IT" sz="4000">
                <a:solidFill>
                  <a:srgbClr val="FF0000"/>
                </a:solidFill>
                <a:latin typeface="Wide Latin" pitchFamily="18" charset="0"/>
              </a:rPr>
              <a:t>2008</a:t>
            </a:r>
          </a:p>
        </p:txBody>
      </p:sp>
    </p:spTree>
  </p:cSld>
  <p:clrMapOvr>
    <a:masterClrMapping/>
  </p:clrMapOvr>
  <p:transition spd="med"/>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Immagine 1" descr="Lourdes Bernardetta 2.bmp"/>
          <p:cNvPicPr>
            <a:picLocks noChangeAspect="1"/>
          </p:cNvPicPr>
          <p:nvPr/>
        </p:nvPicPr>
        <p:blipFill>
          <a:blip r:embed="rId2" cstate="print"/>
          <a:srcRect/>
          <a:stretch>
            <a:fillRect/>
          </a:stretch>
        </p:blipFill>
        <p:spPr bwMode="auto">
          <a:xfrm>
            <a:off x="0" y="0"/>
            <a:ext cx="4014788" cy="6858000"/>
          </a:xfrm>
          <a:prstGeom prst="rect">
            <a:avLst/>
          </a:prstGeom>
          <a:noFill/>
          <a:ln w="9525">
            <a:noFill/>
            <a:miter lim="800000"/>
            <a:headEnd/>
            <a:tailEnd/>
          </a:ln>
        </p:spPr>
      </p:pic>
      <p:sp>
        <p:nvSpPr>
          <p:cNvPr id="184323" name="CasellaDiTesto 2"/>
          <p:cNvSpPr txBox="1">
            <a:spLocks noChangeArrowheads="1"/>
          </p:cNvSpPr>
          <p:nvPr/>
        </p:nvSpPr>
        <p:spPr bwMode="auto">
          <a:xfrm>
            <a:off x="4071938" y="1357313"/>
            <a:ext cx="5072062" cy="3786187"/>
          </a:xfrm>
          <a:prstGeom prst="rect">
            <a:avLst/>
          </a:prstGeom>
          <a:noFill/>
          <a:ln w="9525">
            <a:noFill/>
            <a:miter lim="800000"/>
            <a:headEnd/>
            <a:tailEnd/>
          </a:ln>
        </p:spPr>
        <p:txBody>
          <a:bodyPr>
            <a:spAutoFit/>
          </a:bodyPr>
          <a:lstStyle/>
          <a:p>
            <a:r>
              <a:rPr lang="it-IT" sz="4000"/>
              <a:t>È l'ora che pia </a:t>
            </a:r>
          </a:p>
          <a:p>
            <a:r>
              <a:rPr lang="it-IT" sz="4000"/>
              <a:t>la squilla fedel </a:t>
            </a:r>
          </a:p>
          <a:p>
            <a:r>
              <a:rPr lang="it-IT" sz="4000"/>
              <a:t>le note c'invia </a:t>
            </a:r>
          </a:p>
          <a:p>
            <a:r>
              <a:rPr lang="it-IT" sz="4000"/>
              <a:t>dell'Ave del ciel.</a:t>
            </a:r>
          </a:p>
          <a:p>
            <a:r>
              <a:rPr lang="it-IT" sz="4000" b="1"/>
              <a:t>Ave, ave, ave, Maria!</a:t>
            </a:r>
          </a:p>
          <a:p>
            <a:r>
              <a:rPr lang="it-IT" sz="4000" b="1"/>
              <a:t>Ave, ave, ave, Maria!</a:t>
            </a:r>
            <a:r>
              <a:rPr lang="it-IT" sz="4000"/>
              <a:t> </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9938"/>
                                        </p:tgtEl>
                                        <p:attrNameLst>
                                          <p:attrName>style.visibility</p:attrName>
                                        </p:attrNameLst>
                                      </p:cBhvr>
                                      <p:to>
                                        <p:strVal val="visible"/>
                                      </p:to>
                                    </p:set>
                                    <p:animEffect transition="in" filter="fade">
                                      <p:cBhvr>
                                        <p:cTn id="7" dur="5000"/>
                                        <p:tgtEl>
                                          <p:spTgt spid="399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CasellaDiTesto 1"/>
          <p:cNvSpPr txBox="1">
            <a:spLocks noChangeArrowheads="1"/>
          </p:cNvSpPr>
          <p:nvPr/>
        </p:nvSpPr>
        <p:spPr bwMode="auto">
          <a:xfrm>
            <a:off x="0" y="1500188"/>
            <a:ext cx="5786438" cy="3786187"/>
          </a:xfrm>
          <a:prstGeom prst="rect">
            <a:avLst/>
          </a:prstGeom>
          <a:noFill/>
          <a:ln w="9525">
            <a:noFill/>
            <a:miter lim="800000"/>
            <a:headEnd/>
            <a:tailEnd/>
          </a:ln>
        </p:spPr>
        <p:txBody>
          <a:bodyPr>
            <a:spAutoFit/>
          </a:bodyPr>
          <a:lstStyle/>
          <a:p>
            <a:r>
              <a:rPr lang="it-IT" sz="4000">
                <a:solidFill>
                  <a:srgbClr val="000000"/>
                </a:solidFill>
              </a:rPr>
              <a:t>Di tutti i malati </a:t>
            </a:r>
          </a:p>
          <a:p>
            <a:r>
              <a:rPr lang="it-IT" sz="4000">
                <a:solidFill>
                  <a:srgbClr val="000000"/>
                </a:solidFill>
              </a:rPr>
              <a:t>solleva il dolor, </a:t>
            </a:r>
          </a:p>
          <a:p>
            <a:r>
              <a:rPr lang="it-IT" sz="4000">
                <a:solidFill>
                  <a:srgbClr val="000000"/>
                </a:solidFill>
              </a:rPr>
              <a:t>consola chi soffre </a:t>
            </a:r>
          </a:p>
          <a:p>
            <a:r>
              <a:rPr lang="it-IT" sz="4000">
                <a:solidFill>
                  <a:srgbClr val="000000"/>
                </a:solidFill>
              </a:rPr>
              <a:t>nel corpo e nel cuor.</a:t>
            </a:r>
          </a:p>
          <a:p>
            <a:r>
              <a:rPr lang="it-IT" sz="4000" b="1"/>
              <a:t>Ave, ave, ave, Maria!</a:t>
            </a:r>
          </a:p>
          <a:p>
            <a:r>
              <a:rPr lang="it-IT" sz="4000" b="1"/>
              <a:t>Ave, ave, ave, Maria!</a:t>
            </a:r>
            <a:endParaRPr lang="it-IT" sz="4000">
              <a:solidFill>
                <a:srgbClr val="000000"/>
              </a:solidFill>
            </a:endParaRPr>
          </a:p>
        </p:txBody>
      </p:sp>
      <p:pic>
        <p:nvPicPr>
          <p:cNvPr id="40963" name="Immagine 2" descr="Lourdes grotta.BMP"/>
          <p:cNvPicPr>
            <a:picLocks noChangeAspect="1"/>
          </p:cNvPicPr>
          <p:nvPr/>
        </p:nvPicPr>
        <p:blipFill>
          <a:blip r:embed="rId2" cstate="print"/>
          <a:srcRect/>
          <a:stretch>
            <a:fillRect/>
          </a:stretch>
        </p:blipFill>
        <p:spPr bwMode="auto">
          <a:xfrm>
            <a:off x="4786313" y="0"/>
            <a:ext cx="4538662" cy="6858000"/>
          </a:xfrm>
          <a:prstGeom prst="rect">
            <a:avLst/>
          </a:prstGeom>
          <a:noFill/>
          <a:ln w="9525">
            <a:noFill/>
            <a:miter lim="800000"/>
            <a:headEnd/>
            <a:tailEnd/>
          </a:ln>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0963"/>
                                        </p:tgtEl>
                                        <p:attrNameLst>
                                          <p:attrName>style.visibility</p:attrName>
                                        </p:attrNameLst>
                                      </p:cBhvr>
                                      <p:to>
                                        <p:strVal val="visible"/>
                                      </p:to>
                                    </p:set>
                                    <p:animEffect transition="in" filter="wipe(up)">
                                      <p:cBhvr>
                                        <p:cTn id="7" dur="5000"/>
                                        <p:tgtEl>
                                          <p:spTgt spid="409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Immagine 2" descr="Lourdes disegno.JPG"/>
          <p:cNvPicPr>
            <a:picLocks noChangeAspect="1"/>
          </p:cNvPicPr>
          <p:nvPr/>
        </p:nvPicPr>
        <p:blipFill>
          <a:blip r:embed="rId2" cstate="print"/>
          <a:srcRect/>
          <a:stretch>
            <a:fillRect/>
          </a:stretch>
        </p:blipFill>
        <p:spPr bwMode="auto">
          <a:xfrm>
            <a:off x="0" y="-66675"/>
            <a:ext cx="3857625" cy="6924675"/>
          </a:xfrm>
          <a:prstGeom prst="rect">
            <a:avLst/>
          </a:prstGeom>
          <a:noFill/>
          <a:ln w="9525">
            <a:noFill/>
            <a:miter lim="800000"/>
            <a:headEnd/>
            <a:tailEnd/>
          </a:ln>
        </p:spPr>
      </p:pic>
      <p:sp>
        <p:nvSpPr>
          <p:cNvPr id="186371" name="CasellaDiTesto 1"/>
          <p:cNvSpPr txBox="1">
            <a:spLocks noChangeArrowheads="1"/>
          </p:cNvSpPr>
          <p:nvPr/>
        </p:nvSpPr>
        <p:spPr bwMode="auto">
          <a:xfrm>
            <a:off x="3929063" y="1285875"/>
            <a:ext cx="4857750" cy="3786188"/>
          </a:xfrm>
          <a:prstGeom prst="rect">
            <a:avLst/>
          </a:prstGeom>
          <a:noFill/>
          <a:ln w="9525">
            <a:noFill/>
            <a:miter lim="800000"/>
            <a:headEnd/>
            <a:tailEnd/>
          </a:ln>
        </p:spPr>
        <p:txBody>
          <a:bodyPr>
            <a:spAutoFit/>
          </a:bodyPr>
          <a:lstStyle/>
          <a:p>
            <a:r>
              <a:rPr lang="it-IT" sz="4000">
                <a:solidFill>
                  <a:srgbClr val="000000"/>
                </a:solidFill>
              </a:rPr>
              <a:t>Proteggi il cammino </a:t>
            </a:r>
          </a:p>
          <a:p>
            <a:r>
              <a:rPr lang="it-IT" sz="4000">
                <a:solidFill>
                  <a:srgbClr val="000000"/>
                </a:solidFill>
              </a:rPr>
              <a:t>di un popol fedel, </a:t>
            </a:r>
          </a:p>
          <a:p>
            <a:r>
              <a:rPr lang="it-IT" sz="4000">
                <a:solidFill>
                  <a:srgbClr val="000000"/>
                </a:solidFill>
              </a:rPr>
              <a:t>ottieni ai tuoi figli </a:t>
            </a:r>
          </a:p>
          <a:p>
            <a:r>
              <a:rPr lang="it-IT" sz="4000">
                <a:solidFill>
                  <a:srgbClr val="000000"/>
                </a:solidFill>
              </a:rPr>
              <a:t>di giungere al ciel.</a:t>
            </a:r>
          </a:p>
          <a:p>
            <a:r>
              <a:rPr lang="it-IT" sz="4000" b="1"/>
              <a:t>Ave, ave, ave, Maria!</a:t>
            </a:r>
          </a:p>
          <a:p>
            <a:r>
              <a:rPr lang="it-IT" sz="4000" b="1"/>
              <a:t>Ave, ave, ave, Maria!</a:t>
            </a:r>
            <a:endParaRPr lang="it-IT" sz="4000">
              <a:solidFill>
                <a:srgbClr val="000000"/>
              </a:solidFill>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41986"/>
                                        </p:tgtEl>
                                        <p:attrNameLst>
                                          <p:attrName>style.visibility</p:attrName>
                                        </p:attrNameLst>
                                      </p:cBhvr>
                                      <p:to>
                                        <p:strVal val="visible"/>
                                      </p:to>
                                    </p:set>
                                    <p:animScale>
                                      <p:cBhvr>
                                        <p:cTn id="7" dur="5000" decel="50000" fill="hold">
                                          <p:stCondLst>
                                            <p:cond delay="0"/>
                                          </p:stCondLst>
                                        </p:cTn>
                                        <p:tgtEl>
                                          <p:spTgt spid="4198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5000" decel="50000" fill="hold">
                                          <p:stCondLst>
                                            <p:cond delay="0"/>
                                          </p:stCondLst>
                                        </p:cTn>
                                        <p:tgtEl>
                                          <p:spTgt spid="41986"/>
                                        </p:tgtEl>
                                        <p:attrNameLst>
                                          <p:attrName>ppt_x</p:attrName>
                                          <p:attrName>ppt_y</p:attrName>
                                        </p:attrNameLst>
                                      </p:cBhvr>
                                    </p:animMotion>
                                    <p:animEffect transition="in" filter="fade">
                                      <p:cBhvr>
                                        <p:cTn id="9" dur="5000"/>
                                        <p:tgtEl>
                                          <p:spTgt spid="419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CasellaDiTesto 1"/>
          <p:cNvSpPr txBox="1">
            <a:spLocks noChangeArrowheads="1"/>
          </p:cNvSpPr>
          <p:nvPr/>
        </p:nvSpPr>
        <p:spPr bwMode="auto">
          <a:xfrm>
            <a:off x="214313" y="142875"/>
            <a:ext cx="8929687" cy="5632450"/>
          </a:xfrm>
          <a:prstGeom prst="rect">
            <a:avLst/>
          </a:prstGeom>
          <a:noFill/>
          <a:ln w="9525">
            <a:noFill/>
            <a:miter lim="800000"/>
            <a:headEnd/>
            <a:tailEnd/>
          </a:ln>
        </p:spPr>
        <p:txBody>
          <a:bodyPr>
            <a:spAutoFit/>
          </a:bodyPr>
          <a:lstStyle/>
          <a:p>
            <a:r>
              <a:rPr lang="it-IT" sz="4000"/>
              <a:t>Il Signore sia con voi.</a:t>
            </a:r>
          </a:p>
          <a:p>
            <a:r>
              <a:rPr lang="it-IT" sz="4000" b="1"/>
              <a:t>E con il tuo spirito. </a:t>
            </a:r>
            <a:endParaRPr lang="it-IT" sz="4000"/>
          </a:p>
          <a:p>
            <a:endParaRPr lang="it-IT" sz="4000"/>
          </a:p>
          <a:p>
            <a:r>
              <a:rPr lang="it-IT" sz="4000"/>
              <a:t>Vi benedica Dio onnipotente </a:t>
            </a:r>
          </a:p>
          <a:p>
            <a:r>
              <a:rPr lang="it-IT" sz="4000"/>
              <a:t>Padre e Figlio e Spirito Santo.		</a:t>
            </a:r>
          </a:p>
          <a:p>
            <a:r>
              <a:rPr lang="it-IT" sz="4000" b="1"/>
              <a:t>Amen. </a:t>
            </a:r>
            <a:endParaRPr lang="it-IT" sz="4000"/>
          </a:p>
          <a:p>
            <a:endParaRPr lang="it-IT" sz="4000"/>
          </a:p>
          <a:p>
            <a:r>
              <a:rPr lang="it-IT" sz="4000"/>
              <a:t>Nel nome del Signore: andate in pace.</a:t>
            </a:r>
          </a:p>
          <a:p>
            <a:r>
              <a:rPr lang="it-IT" sz="4000" b="1"/>
              <a:t>Rendiamo grazie a Dio. </a:t>
            </a:r>
            <a:endParaRPr lang="it-IT" sz="4000"/>
          </a:p>
        </p:txBody>
      </p:sp>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ROTTA"/>
          <p:cNvPicPr>
            <a:picLocks noChangeAspect="1" noChangeArrowheads="1"/>
          </p:cNvPicPr>
          <p:nvPr/>
        </p:nvPicPr>
        <p:blipFill>
          <a:blip r:embed="rId2" cstate="print"/>
          <a:srcRect l="46484" t="7291" r="20461" b="61458"/>
          <a:stretch>
            <a:fillRect/>
          </a:stretch>
        </p:blipFill>
        <p:spPr bwMode="auto">
          <a:xfrm>
            <a:off x="4357688" y="0"/>
            <a:ext cx="4786312" cy="6837363"/>
          </a:xfrm>
          <a:prstGeom prst="rect">
            <a:avLst/>
          </a:prstGeom>
          <a:noFill/>
          <a:ln w="9525">
            <a:noFill/>
            <a:miter lim="800000"/>
            <a:headEnd/>
            <a:tailEnd/>
          </a:ln>
        </p:spPr>
      </p:pic>
      <p:sp>
        <p:nvSpPr>
          <p:cNvPr id="188419" name="WordArt 1"/>
          <p:cNvSpPr>
            <a:spLocks noChangeArrowheads="1" noChangeShapeType="1" noTextEdit="1"/>
          </p:cNvSpPr>
          <p:nvPr/>
        </p:nvSpPr>
        <p:spPr bwMode="auto">
          <a:xfrm>
            <a:off x="0" y="0"/>
            <a:ext cx="4357688" cy="4643438"/>
          </a:xfrm>
          <a:prstGeom prst="rect">
            <a:avLst/>
          </a:prstGeom>
        </p:spPr>
        <p:txBody>
          <a:bodyPr wrap="none" fromWordArt="1">
            <a:prstTxWarp prst="textWave1">
              <a:avLst>
                <a:gd name="adj1" fmla="val 13921"/>
                <a:gd name="adj2" fmla="val 8032"/>
              </a:avLst>
            </a:prstTxWarp>
          </a:bodyPr>
          <a:lstStyle/>
          <a:p>
            <a:pPr algn="ctr"/>
            <a:r>
              <a:rPr lang="it-IT" sz="3600" kern="10">
                <a:ln w="9525">
                  <a:solidFill>
                    <a:srgbClr val="0000FF"/>
                  </a:solidFill>
                  <a:round/>
                  <a:headEnd/>
                  <a:tailEnd/>
                </a:ln>
                <a:solidFill>
                  <a:srgbClr val="FF0000"/>
                </a:solidFill>
                <a:effectLst>
                  <a:outerShdw dist="53882" dir="2700000" algn="ctr" rotWithShape="0">
                    <a:srgbClr val="C0C0C0">
                      <a:alpha val="79999"/>
                    </a:srgbClr>
                  </a:outerShdw>
                </a:effectLst>
                <a:latin typeface="Times New Roman"/>
                <a:cs typeface="Times New Roman"/>
              </a:rPr>
              <a:t>Ciao a tutti</a:t>
            </a:r>
          </a:p>
          <a:p>
            <a:pPr algn="ctr"/>
            <a:r>
              <a:rPr lang="it-IT" sz="3600" kern="10">
                <a:ln w="9525">
                  <a:solidFill>
                    <a:srgbClr val="0000FF"/>
                  </a:solidFill>
                  <a:round/>
                  <a:headEnd/>
                  <a:tailEnd/>
                </a:ln>
                <a:solidFill>
                  <a:srgbClr val="FF0000"/>
                </a:solidFill>
                <a:effectLst>
                  <a:outerShdw dist="53882" dir="2700000" algn="ctr" rotWithShape="0">
                    <a:srgbClr val="C0C0C0">
                      <a:alpha val="79999"/>
                    </a:srgbClr>
                  </a:outerShdw>
                </a:effectLst>
                <a:latin typeface="Times New Roman"/>
                <a:cs typeface="Times New Roman"/>
              </a:rPr>
              <a:t>e</a:t>
            </a:r>
          </a:p>
          <a:p>
            <a:pPr algn="ctr"/>
            <a:r>
              <a:rPr lang="it-IT" sz="3600" kern="10">
                <a:ln w="9525">
                  <a:solidFill>
                    <a:srgbClr val="0000FF"/>
                  </a:solidFill>
                  <a:round/>
                  <a:headEnd/>
                  <a:tailEnd/>
                </a:ln>
                <a:solidFill>
                  <a:srgbClr val="FF0000"/>
                </a:solidFill>
                <a:effectLst>
                  <a:outerShdw dist="53882" dir="2700000" algn="ctr" rotWithShape="0">
                    <a:srgbClr val="C0C0C0">
                      <a:alpha val="79999"/>
                    </a:srgbClr>
                  </a:outerShdw>
                </a:effectLst>
                <a:latin typeface="Times New Roman"/>
                <a:cs typeface="Times New Roman"/>
              </a:rPr>
              <a:t>buona festa</a:t>
            </a:r>
          </a:p>
        </p:txBody>
      </p:sp>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6" descr="DSC_3909_bis"/>
          <p:cNvPicPr>
            <a:picLocks noChangeAspect="1" noChangeArrowheads="1"/>
          </p:cNvPicPr>
          <p:nvPr/>
        </p:nvPicPr>
        <p:blipFill>
          <a:blip r:embed="rId2" cstate="print">
            <a:lum bright="10000"/>
          </a:blip>
          <a:srcRect/>
          <a:stretch>
            <a:fillRect/>
          </a:stretch>
        </p:blipFill>
        <p:spPr bwMode="auto">
          <a:xfrm>
            <a:off x="0" y="782638"/>
            <a:ext cx="9144000" cy="6075362"/>
          </a:xfrm>
          <a:prstGeom prst="rect">
            <a:avLst/>
          </a:prstGeom>
          <a:noFill/>
          <a:ln w="9525">
            <a:noFill/>
            <a:miter lim="800000"/>
            <a:headEnd/>
            <a:tailEnd/>
          </a:ln>
        </p:spPr>
      </p:pic>
      <p:sp>
        <p:nvSpPr>
          <p:cNvPr id="3" name="CasellaDiTesto 1"/>
          <p:cNvSpPr txBox="1">
            <a:spLocks noChangeArrowheads="1"/>
          </p:cNvSpPr>
          <p:nvPr/>
        </p:nvSpPr>
        <p:spPr bwMode="auto">
          <a:xfrm>
            <a:off x="428625" y="0"/>
            <a:ext cx="8429625" cy="2554288"/>
          </a:xfrm>
          <a:prstGeom prst="rect">
            <a:avLst/>
          </a:prstGeom>
          <a:solidFill>
            <a:srgbClr val="0000FF">
              <a:alpha val="64706"/>
            </a:srgbClr>
          </a:solidFill>
          <a:ln w="9525">
            <a:noFill/>
            <a:miter lim="800000"/>
            <a:headEnd/>
            <a:tailEnd/>
          </a:ln>
        </p:spPr>
        <p:txBody>
          <a:bodyPr>
            <a:spAutoFit/>
          </a:bodyPr>
          <a:lstStyle/>
          <a:p>
            <a:pPr>
              <a:defRPr/>
            </a:pPr>
            <a:r>
              <a:rPr lang="it-IT" sz="4000" b="1" i="1" dirty="0">
                <a:solidFill>
                  <a:srgbClr val="FFFFFF"/>
                </a:solidFill>
                <a:effectLst>
                  <a:outerShdw blurRad="38100" dist="38100" dir="2700000" algn="tl">
                    <a:srgbClr val="000000"/>
                  </a:outerShdw>
                </a:effectLst>
                <a:cs typeface="Arial" charset="0"/>
              </a:rPr>
              <a:t>Perché solo tu il Santo, solo il Signore, solo tu l’Altissimo Gesù; con lo Spirito Santo, nella gloria di Dio Padre Onnipotente. Amen.</a:t>
            </a:r>
          </a:p>
        </p:txBody>
      </p:sp>
    </p:spTree>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1"/>
          <p:cNvSpPr>
            <a:spLocks noChangeArrowheads="1"/>
          </p:cNvSpPr>
          <p:nvPr/>
        </p:nvSpPr>
        <p:spPr bwMode="auto">
          <a:xfrm>
            <a:off x="428625" y="0"/>
            <a:ext cx="8286750" cy="5632450"/>
          </a:xfrm>
          <a:prstGeom prst="rect">
            <a:avLst/>
          </a:prstGeom>
          <a:noFill/>
          <a:ln w="9525">
            <a:noFill/>
            <a:miter lim="800000"/>
            <a:headEnd/>
            <a:tailEnd/>
          </a:ln>
        </p:spPr>
        <p:txBody>
          <a:bodyPr anchor="ctr">
            <a:spAutoFit/>
          </a:bodyPr>
          <a:lstStyle/>
          <a:p>
            <a:pPr algn="just" eaLnBrk="0" hangingPunct="0"/>
            <a:r>
              <a:rPr lang="it-IT" sz="4000">
                <a:latin typeface="Arial Narrow" pitchFamily="34" charset="0"/>
                <a:cs typeface="Times New Roman" pitchFamily="18" charset="0"/>
              </a:rPr>
              <a:t>O Padre, che nell'Immacolata Concezione della Vergine hai preparato una degna dimora per il tuo Figlio, e in previsione della morte di lui l'hai preservata da ogni macchia di peccato, concedi anche a noi, per sua intercessione, di venire incontro a te in santità e purezza di spirito. Per il nostro Signore Gesù Cristo, tuo Figlio, che è Dio, e vive e regna con te,...	</a:t>
            </a:r>
            <a:r>
              <a:rPr lang="it-IT" sz="4000" b="1">
                <a:latin typeface="Arial Narrow" pitchFamily="34" charset="0"/>
                <a:cs typeface="Times New Roman" pitchFamily="18" charset="0"/>
              </a:rPr>
              <a:t>Amen. </a:t>
            </a:r>
            <a:endParaRPr lang="it-IT" sz="4000">
              <a:latin typeface="Arial Narrow" pitchFamily="34" charset="0"/>
            </a:endParaRPr>
          </a:p>
        </p:txBody>
      </p:sp>
    </p:spTree>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WordArt 5"/>
          <p:cNvSpPr>
            <a:spLocks noChangeArrowheads="1" noChangeShapeType="1" noTextEdit="1"/>
          </p:cNvSpPr>
          <p:nvPr/>
        </p:nvSpPr>
        <p:spPr bwMode="auto">
          <a:xfrm>
            <a:off x="323850" y="1268413"/>
            <a:ext cx="4392613" cy="4537075"/>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a:r>
              <a:rPr lang="it-IT" sz="3600" kern="10">
                <a:ln w="9525">
                  <a:round/>
                  <a:headEnd/>
                  <a:tailEnd/>
                </a:ln>
                <a:gradFill rotWithShape="1">
                  <a:gsLst>
                    <a:gs pos="0">
                      <a:srgbClr val="0066CC"/>
                    </a:gs>
                    <a:gs pos="100000">
                      <a:srgbClr val="0AFF22"/>
                    </a:gs>
                  </a:gsLst>
                  <a:lin ang="5400000" scaled="1"/>
                </a:gradFill>
                <a:latin typeface="Cooper Black"/>
              </a:rPr>
              <a:t>Liturgia</a:t>
            </a:r>
          </a:p>
          <a:p>
            <a:pPr algn="ctr"/>
            <a:r>
              <a:rPr lang="it-IT" sz="3600" kern="10">
                <a:ln w="9525">
                  <a:round/>
                  <a:headEnd/>
                  <a:tailEnd/>
                </a:ln>
                <a:gradFill rotWithShape="1">
                  <a:gsLst>
                    <a:gs pos="0">
                      <a:srgbClr val="0066CC"/>
                    </a:gs>
                    <a:gs pos="100000">
                      <a:srgbClr val="0AFF22"/>
                    </a:gs>
                  </a:gsLst>
                  <a:lin ang="5400000" scaled="1"/>
                </a:gradFill>
                <a:latin typeface="Cooper Black"/>
              </a:rPr>
              <a:t>della</a:t>
            </a:r>
          </a:p>
          <a:p>
            <a:pPr algn="ctr"/>
            <a:r>
              <a:rPr lang="it-IT" sz="3600" kern="10">
                <a:ln w="9525">
                  <a:round/>
                  <a:headEnd/>
                  <a:tailEnd/>
                </a:ln>
                <a:gradFill rotWithShape="1">
                  <a:gsLst>
                    <a:gs pos="0">
                      <a:srgbClr val="0066CC"/>
                    </a:gs>
                    <a:gs pos="100000">
                      <a:srgbClr val="0AFF22"/>
                    </a:gs>
                  </a:gsLst>
                  <a:lin ang="5400000" scaled="1"/>
                </a:gradFill>
                <a:latin typeface="Cooper Black"/>
              </a:rPr>
              <a:t>PAROLA</a:t>
            </a:r>
          </a:p>
        </p:txBody>
      </p:sp>
      <p:pic>
        <p:nvPicPr>
          <p:cNvPr id="43011" name="Picture 8" descr="Tapezzeria"/>
          <p:cNvPicPr>
            <a:picLocks noChangeAspect="1" noChangeArrowheads="1"/>
          </p:cNvPicPr>
          <p:nvPr/>
        </p:nvPicPr>
        <p:blipFill>
          <a:blip r:embed="rId2" cstate="print"/>
          <a:srcRect/>
          <a:stretch>
            <a:fillRect/>
          </a:stretch>
        </p:blipFill>
        <p:spPr bwMode="auto">
          <a:xfrm>
            <a:off x="5429250" y="0"/>
            <a:ext cx="3059113" cy="6858000"/>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8" descr="Diapositiva7"/>
          <p:cNvPicPr>
            <a:picLocks noChangeAspect="1" noChangeArrowheads="1"/>
          </p:cNvPicPr>
          <p:nvPr/>
        </p:nvPicPr>
        <p:blipFill>
          <a:blip r:embed="rId2" cstate="print"/>
          <a:srcRect/>
          <a:stretch>
            <a:fillRect/>
          </a:stretch>
        </p:blipFill>
        <p:spPr bwMode="auto">
          <a:xfrm>
            <a:off x="0" y="0"/>
            <a:ext cx="9142413" cy="6858000"/>
          </a:xfrm>
          <a:prstGeom prst="rect">
            <a:avLst/>
          </a:prstGeom>
          <a:noFill/>
          <a:ln w="9525">
            <a:noFill/>
            <a:miter lim="800000"/>
            <a:headEnd/>
            <a:tailEnd/>
          </a:ln>
        </p:spPr>
      </p:pic>
      <p:sp>
        <p:nvSpPr>
          <p:cNvPr id="25603" name="WordArt 2"/>
          <p:cNvSpPr>
            <a:spLocks noChangeArrowheads="1" noChangeShapeType="1" noTextEdit="1"/>
          </p:cNvSpPr>
          <p:nvPr/>
        </p:nvSpPr>
        <p:spPr bwMode="auto">
          <a:xfrm rot="1258582">
            <a:off x="3756025" y="2233613"/>
            <a:ext cx="5156200" cy="3576637"/>
          </a:xfrm>
          <a:prstGeom prst="rect">
            <a:avLst/>
          </a:prstGeom>
        </p:spPr>
        <p:txBody>
          <a:bodyPr wrap="none" fromWordArt="1">
            <a:prstTxWarp prst="textDeflateBottom">
              <a:avLst>
                <a:gd name="adj" fmla="val 53125"/>
              </a:avLst>
            </a:prstTxWarp>
          </a:bodyPr>
          <a:lstStyle/>
          <a:p>
            <a:pPr algn="ctr"/>
            <a:r>
              <a:rPr lang="it-IT" sz="3600" kern="10">
                <a:ln w="9525">
                  <a:solidFill>
                    <a:srgbClr val="000000"/>
                  </a:solidFill>
                  <a:round/>
                  <a:headEnd/>
                  <a:tailEnd/>
                </a:ln>
                <a:solidFill>
                  <a:srgbClr val="00B0F0"/>
                </a:solidFill>
                <a:effectLst>
                  <a:outerShdw dist="127000" dir="13012194" algn="ctr" rotWithShape="0">
                    <a:srgbClr val="868686">
                      <a:alpha val="50000"/>
                    </a:srgbClr>
                  </a:outerShdw>
                </a:effectLst>
                <a:latin typeface="Arial Black"/>
              </a:rPr>
              <a:t>Giovane donna</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ou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1"/>
          <p:cNvSpPr>
            <a:spLocks noChangeArrowheads="1"/>
          </p:cNvSpPr>
          <p:nvPr/>
        </p:nvSpPr>
        <p:spPr bwMode="auto">
          <a:xfrm>
            <a:off x="251520" y="116632"/>
            <a:ext cx="8501062" cy="6863417"/>
          </a:xfrm>
          <a:prstGeom prst="rect">
            <a:avLst/>
          </a:prstGeom>
          <a:noFill/>
          <a:ln w="9525">
            <a:noFill/>
            <a:miter lim="800000"/>
            <a:headEnd/>
            <a:tailEnd/>
          </a:ln>
        </p:spPr>
        <p:txBody>
          <a:bodyPr anchor="ctr">
            <a:spAutoFit/>
          </a:bodyPr>
          <a:lstStyle/>
          <a:p>
            <a:pPr eaLnBrk="0" hangingPunct="0"/>
            <a:r>
              <a:rPr lang="it-IT" sz="4000" i="1" dirty="0">
                <a:solidFill>
                  <a:srgbClr val="000000"/>
                </a:solidFill>
                <a:latin typeface="Arial" charset="0"/>
                <a:ea typeface="Times New Roman" pitchFamily="18" charset="0"/>
                <a:cs typeface="Arial" charset="0"/>
              </a:rPr>
              <a:t>Dal libro del profeta Isaia</a:t>
            </a:r>
            <a:endParaRPr lang="it-IT" sz="4000" dirty="0">
              <a:solidFill>
                <a:srgbClr val="000000"/>
              </a:solidFill>
              <a:latin typeface="Times" pitchFamily="18" charset="0"/>
              <a:ea typeface="Times New Roman" pitchFamily="18" charset="0"/>
              <a:cs typeface="Arial" charset="0"/>
            </a:endParaRPr>
          </a:p>
          <a:p>
            <a:pPr eaLnBrk="0" hangingPunct="0"/>
            <a:r>
              <a:rPr lang="it-IT" sz="4000" dirty="0">
                <a:solidFill>
                  <a:srgbClr val="000000"/>
                </a:solidFill>
                <a:latin typeface="Calibri" pitchFamily="34" charset="0"/>
                <a:cs typeface="Times New Roman" pitchFamily="18" charset="0"/>
              </a:rPr>
              <a:t>In quel giorno,</a:t>
            </a:r>
            <a:br>
              <a:rPr lang="it-IT" sz="4000" dirty="0">
                <a:solidFill>
                  <a:srgbClr val="000000"/>
                </a:solidFill>
                <a:latin typeface="Calibri" pitchFamily="34" charset="0"/>
                <a:cs typeface="Times New Roman" pitchFamily="18" charset="0"/>
              </a:rPr>
            </a:br>
            <a:r>
              <a:rPr lang="it-IT" sz="4000" dirty="0">
                <a:solidFill>
                  <a:srgbClr val="000000"/>
                </a:solidFill>
                <a:latin typeface="Calibri" pitchFamily="34" charset="0"/>
                <a:cs typeface="Times New Roman" pitchFamily="18" charset="0"/>
              </a:rPr>
              <a:t>un germoglio spunterà dal tronco di </a:t>
            </a:r>
            <a:r>
              <a:rPr lang="it-IT" sz="4000" dirty="0" err="1">
                <a:solidFill>
                  <a:srgbClr val="000000"/>
                </a:solidFill>
                <a:latin typeface="Calibri" pitchFamily="34" charset="0"/>
                <a:cs typeface="Times New Roman" pitchFamily="18" charset="0"/>
              </a:rPr>
              <a:t>Iesse</a:t>
            </a:r>
            <a:r>
              <a:rPr lang="it-IT" sz="4000" dirty="0">
                <a:solidFill>
                  <a:srgbClr val="000000"/>
                </a:solidFill>
                <a:latin typeface="Calibri" pitchFamily="34" charset="0"/>
                <a:cs typeface="Times New Roman" pitchFamily="18" charset="0"/>
              </a:rPr>
              <a:t>,</a:t>
            </a:r>
            <a:br>
              <a:rPr lang="it-IT" sz="4000" dirty="0">
                <a:solidFill>
                  <a:srgbClr val="000000"/>
                </a:solidFill>
                <a:latin typeface="Calibri" pitchFamily="34" charset="0"/>
                <a:cs typeface="Times New Roman" pitchFamily="18" charset="0"/>
              </a:rPr>
            </a:br>
            <a:r>
              <a:rPr lang="it-IT" sz="4000" dirty="0">
                <a:solidFill>
                  <a:srgbClr val="000000"/>
                </a:solidFill>
                <a:latin typeface="Calibri" pitchFamily="34" charset="0"/>
                <a:cs typeface="Times New Roman" pitchFamily="18" charset="0"/>
              </a:rPr>
              <a:t>un virgulto germoglierà dalle sue radici.</a:t>
            </a:r>
            <a:br>
              <a:rPr lang="it-IT" sz="4000" dirty="0">
                <a:solidFill>
                  <a:srgbClr val="000000"/>
                </a:solidFill>
                <a:latin typeface="Calibri" pitchFamily="34" charset="0"/>
                <a:cs typeface="Times New Roman" pitchFamily="18" charset="0"/>
              </a:rPr>
            </a:br>
            <a:r>
              <a:rPr lang="it-IT" sz="4000" dirty="0">
                <a:solidFill>
                  <a:srgbClr val="000000"/>
                </a:solidFill>
                <a:latin typeface="Calibri" pitchFamily="34" charset="0"/>
                <a:cs typeface="Times New Roman" pitchFamily="18" charset="0"/>
              </a:rPr>
              <a:t>Su di lui si poserà lo spirito del Signore,</a:t>
            </a:r>
            <a:br>
              <a:rPr lang="it-IT" sz="4000" dirty="0">
                <a:solidFill>
                  <a:srgbClr val="000000"/>
                </a:solidFill>
                <a:latin typeface="Calibri" pitchFamily="34" charset="0"/>
                <a:cs typeface="Times New Roman" pitchFamily="18" charset="0"/>
              </a:rPr>
            </a:br>
            <a:r>
              <a:rPr lang="it-IT" sz="4000" dirty="0">
                <a:solidFill>
                  <a:srgbClr val="000000"/>
                </a:solidFill>
                <a:latin typeface="Calibri" pitchFamily="34" charset="0"/>
                <a:cs typeface="Times New Roman" pitchFamily="18" charset="0"/>
              </a:rPr>
              <a:t>spirito di sapienza e d’intelligenza,</a:t>
            </a:r>
            <a:br>
              <a:rPr lang="it-IT" sz="4000" dirty="0">
                <a:solidFill>
                  <a:srgbClr val="000000"/>
                </a:solidFill>
                <a:latin typeface="Calibri" pitchFamily="34" charset="0"/>
                <a:cs typeface="Times New Roman" pitchFamily="18" charset="0"/>
              </a:rPr>
            </a:br>
            <a:r>
              <a:rPr lang="it-IT" sz="4000" dirty="0">
                <a:solidFill>
                  <a:srgbClr val="000000"/>
                </a:solidFill>
                <a:latin typeface="Calibri" pitchFamily="34" charset="0"/>
                <a:cs typeface="Times New Roman" pitchFamily="18" charset="0"/>
              </a:rPr>
              <a:t>spirito di consiglio e di fortezza,</a:t>
            </a:r>
            <a:br>
              <a:rPr lang="it-IT" sz="4000" dirty="0">
                <a:solidFill>
                  <a:srgbClr val="000000"/>
                </a:solidFill>
                <a:latin typeface="Calibri" pitchFamily="34" charset="0"/>
                <a:cs typeface="Times New Roman" pitchFamily="18" charset="0"/>
              </a:rPr>
            </a:br>
            <a:r>
              <a:rPr lang="it-IT" sz="4000" dirty="0">
                <a:solidFill>
                  <a:srgbClr val="000000"/>
                </a:solidFill>
                <a:latin typeface="Calibri" pitchFamily="34" charset="0"/>
                <a:cs typeface="Times New Roman" pitchFamily="18" charset="0"/>
              </a:rPr>
              <a:t>spirito di conoscenza e di timore del Signore.</a:t>
            </a:r>
            <a:br>
              <a:rPr lang="it-IT" sz="4000" dirty="0">
                <a:solidFill>
                  <a:srgbClr val="000000"/>
                </a:solidFill>
                <a:latin typeface="Calibri" pitchFamily="34" charset="0"/>
                <a:cs typeface="Times New Roman" pitchFamily="18" charset="0"/>
              </a:rPr>
            </a:br>
            <a:endParaRPr lang="it-IT" sz="4000" dirty="0">
              <a:solidFill>
                <a:srgbClr val="000000"/>
              </a:solidFill>
              <a:latin typeface="Calibri" pitchFamily="34" charset="0"/>
              <a:cs typeface="Times New Roman" pitchFamily="18" charset="0"/>
            </a:endParaRPr>
          </a:p>
        </p:txBody>
      </p:sp>
    </p:spTree>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57507" y="11501"/>
            <a:ext cx="8640960" cy="8094524"/>
          </a:xfrm>
          <a:prstGeom prst="rect">
            <a:avLst/>
          </a:prstGeom>
        </p:spPr>
        <p:txBody>
          <a:bodyPr wrap="square">
            <a:spAutoFit/>
          </a:bodyPr>
          <a:lstStyle/>
          <a:p>
            <a:pPr eaLnBrk="0" hangingPunct="0"/>
            <a:r>
              <a:rPr lang="it-IT" sz="4000" dirty="0">
                <a:solidFill>
                  <a:srgbClr val="000000"/>
                </a:solidFill>
                <a:latin typeface="Calibri" pitchFamily="34" charset="0"/>
                <a:cs typeface="Times New Roman" pitchFamily="18" charset="0"/>
              </a:rPr>
              <a:t>Si compiacerà del timore del Signore.</a:t>
            </a:r>
            <a:br>
              <a:rPr lang="it-IT" sz="4000" dirty="0">
                <a:solidFill>
                  <a:srgbClr val="000000"/>
                </a:solidFill>
                <a:latin typeface="Calibri" pitchFamily="34" charset="0"/>
                <a:cs typeface="Times New Roman" pitchFamily="18" charset="0"/>
              </a:rPr>
            </a:br>
            <a:r>
              <a:rPr lang="it-IT" sz="4000" dirty="0">
                <a:solidFill>
                  <a:srgbClr val="000000"/>
                </a:solidFill>
                <a:latin typeface="Calibri" pitchFamily="34" charset="0"/>
                <a:cs typeface="Times New Roman" pitchFamily="18" charset="0"/>
              </a:rPr>
              <a:t>Non giudicherà secondo le apparenze</a:t>
            </a:r>
            <a:br>
              <a:rPr lang="it-IT" sz="4000" dirty="0">
                <a:solidFill>
                  <a:srgbClr val="000000"/>
                </a:solidFill>
                <a:latin typeface="Calibri" pitchFamily="34" charset="0"/>
                <a:cs typeface="Times New Roman" pitchFamily="18" charset="0"/>
              </a:rPr>
            </a:br>
            <a:r>
              <a:rPr lang="it-IT" sz="4000" dirty="0">
                <a:solidFill>
                  <a:srgbClr val="000000"/>
                </a:solidFill>
                <a:latin typeface="Calibri" pitchFamily="34" charset="0"/>
                <a:cs typeface="Times New Roman" pitchFamily="18" charset="0"/>
              </a:rPr>
              <a:t>e non prenderà decisioni per sentito dire;</a:t>
            </a:r>
            <a:br>
              <a:rPr lang="it-IT" sz="4000" dirty="0">
                <a:solidFill>
                  <a:srgbClr val="000000"/>
                </a:solidFill>
                <a:latin typeface="Calibri" pitchFamily="34" charset="0"/>
                <a:cs typeface="Times New Roman" pitchFamily="18" charset="0"/>
              </a:rPr>
            </a:br>
            <a:r>
              <a:rPr lang="it-IT" sz="4000" dirty="0">
                <a:solidFill>
                  <a:srgbClr val="000000"/>
                </a:solidFill>
                <a:latin typeface="Calibri" pitchFamily="34" charset="0"/>
                <a:cs typeface="Times New Roman" pitchFamily="18" charset="0"/>
              </a:rPr>
              <a:t>ma giudicherà con giustizia i miseri</a:t>
            </a:r>
            <a:br>
              <a:rPr lang="it-IT" sz="4000" dirty="0">
                <a:solidFill>
                  <a:srgbClr val="000000"/>
                </a:solidFill>
                <a:latin typeface="Calibri" pitchFamily="34" charset="0"/>
                <a:cs typeface="Times New Roman" pitchFamily="18" charset="0"/>
              </a:rPr>
            </a:br>
            <a:r>
              <a:rPr lang="it-IT" sz="4000" dirty="0">
                <a:solidFill>
                  <a:srgbClr val="000000"/>
                </a:solidFill>
                <a:latin typeface="Calibri" pitchFamily="34" charset="0"/>
                <a:cs typeface="Times New Roman" pitchFamily="18" charset="0"/>
              </a:rPr>
              <a:t>e prenderà decisioni eque per gli umili della terra.</a:t>
            </a:r>
            <a:br>
              <a:rPr lang="it-IT" sz="4000" dirty="0">
                <a:solidFill>
                  <a:srgbClr val="000000"/>
                </a:solidFill>
                <a:latin typeface="Calibri" pitchFamily="34" charset="0"/>
                <a:cs typeface="Times New Roman" pitchFamily="18" charset="0"/>
              </a:rPr>
            </a:br>
            <a:r>
              <a:rPr lang="it-IT" sz="4000" dirty="0">
                <a:solidFill>
                  <a:srgbClr val="000000"/>
                </a:solidFill>
                <a:latin typeface="Calibri" pitchFamily="34" charset="0"/>
                <a:cs typeface="Times New Roman" pitchFamily="18" charset="0"/>
              </a:rPr>
              <a:t>Percuoterà il violento con la verga della sua bocca,</a:t>
            </a:r>
            <a:br>
              <a:rPr lang="it-IT" sz="4000" dirty="0">
                <a:solidFill>
                  <a:srgbClr val="000000"/>
                </a:solidFill>
                <a:latin typeface="Calibri" pitchFamily="34" charset="0"/>
                <a:cs typeface="Times New Roman" pitchFamily="18" charset="0"/>
              </a:rPr>
            </a:br>
            <a:r>
              <a:rPr lang="it-IT" sz="4000" dirty="0">
                <a:solidFill>
                  <a:srgbClr val="000000"/>
                </a:solidFill>
                <a:latin typeface="Calibri" pitchFamily="34" charset="0"/>
                <a:cs typeface="Times New Roman" pitchFamily="18" charset="0"/>
              </a:rPr>
              <a:t>con il soffio delle sue labbra ucciderà l’empio.</a:t>
            </a:r>
            <a:br>
              <a:rPr lang="it-IT" sz="4000" dirty="0">
                <a:solidFill>
                  <a:srgbClr val="000000"/>
                </a:solidFill>
                <a:latin typeface="Calibri" pitchFamily="34" charset="0"/>
                <a:cs typeface="Times New Roman" pitchFamily="18" charset="0"/>
              </a:rPr>
            </a:br>
            <a:r>
              <a:rPr lang="it-IT" sz="4000" dirty="0">
                <a:solidFill>
                  <a:srgbClr val="000000"/>
                </a:solidFill>
                <a:latin typeface="Calibri" pitchFamily="34" charset="0"/>
                <a:cs typeface="Times New Roman" pitchFamily="18" charset="0"/>
              </a:rPr>
              <a:t/>
            </a:r>
            <a:br>
              <a:rPr lang="it-IT" sz="4000" dirty="0">
                <a:solidFill>
                  <a:srgbClr val="000000"/>
                </a:solidFill>
                <a:latin typeface="Calibri" pitchFamily="34" charset="0"/>
                <a:cs typeface="Times New Roman" pitchFamily="18" charset="0"/>
              </a:rPr>
            </a:br>
            <a:endParaRPr lang="it-IT" sz="4000" dirty="0">
              <a:solidFill>
                <a:srgbClr val="000000"/>
              </a:solidFill>
              <a:latin typeface="Calibri" pitchFamily="34" charset="0"/>
              <a:cs typeface="Times New Roman" pitchFamily="18" charset="0"/>
            </a:endParaRPr>
          </a:p>
        </p:txBody>
      </p:sp>
    </p:spTree>
    <p:extLst>
      <p:ext uri="{BB962C8B-B14F-4D97-AF65-F5344CB8AC3E}">
        <p14:creationId xmlns:p14="http://schemas.microsoft.com/office/powerpoint/2010/main" xmlns="" val="1554016848"/>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274440" y="44624"/>
            <a:ext cx="8712968" cy="6617196"/>
          </a:xfrm>
          <a:prstGeom prst="rect">
            <a:avLst/>
          </a:prstGeom>
        </p:spPr>
        <p:txBody>
          <a:bodyPr wrap="square">
            <a:spAutoFit/>
          </a:bodyPr>
          <a:lstStyle/>
          <a:p>
            <a:pPr eaLnBrk="0" hangingPunct="0"/>
            <a:r>
              <a:rPr lang="it-IT" sz="4000" dirty="0">
                <a:solidFill>
                  <a:srgbClr val="000000"/>
                </a:solidFill>
                <a:latin typeface="Calibri" pitchFamily="34" charset="0"/>
                <a:cs typeface="Times New Roman" pitchFamily="18" charset="0"/>
              </a:rPr>
              <a:t>La giustizia sarà fascia dei suoi lombi</a:t>
            </a:r>
            <a:br>
              <a:rPr lang="it-IT" sz="4000" dirty="0">
                <a:solidFill>
                  <a:srgbClr val="000000"/>
                </a:solidFill>
                <a:latin typeface="Calibri" pitchFamily="34" charset="0"/>
                <a:cs typeface="Times New Roman" pitchFamily="18" charset="0"/>
              </a:rPr>
            </a:br>
            <a:r>
              <a:rPr lang="it-IT" sz="4000" dirty="0">
                <a:solidFill>
                  <a:srgbClr val="000000"/>
                </a:solidFill>
                <a:latin typeface="Calibri" pitchFamily="34" charset="0"/>
                <a:cs typeface="Times New Roman" pitchFamily="18" charset="0"/>
              </a:rPr>
              <a:t>e la fedeltà cintura dei suoi fianchi.</a:t>
            </a:r>
            <a:br>
              <a:rPr lang="it-IT" sz="4000" dirty="0">
                <a:solidFill>
                  <a:srgbClr val="000000"/>
                </a:solidFill>
                <a:latin typeface="Calibri" pitchFamily="34" charset="0"/>
                <a:cs typeface="Times New Roman" pitchFamily="18" charset="0"/>
              </a:rPr>
            </a:br>
            <a:r>
              <a:rPr lang="it-IT" sz="4000" dirty="0">
                <a:solidFill>
                  <a:srgbClr val="000000"/>
                </a:solidFill>
                <a:latin typeface="Calibri" pitchFamily="34" charset="0"/>
                <a:cs typeface="Times New Roman" pitchFamily="18" charset="0"/>
              </a:rPr>
              <a:t>Il lupo dimorerà insieme con l’agnello;</a:t>
            </a:r>
            <a:br>
              <a:rPr lang="it-IT" sz="4000" dirty="0">
                <a:solidFill>
                  <a:srgbClr val="000000"/>
                </a:solidFill>
                <a:latin typeface="Calibri" pitchFamily="34" charset="0"/>
                <a:cs typeface="Times New Roman" pitchFamily="18" charset="0"/>
              </a:rPr>
            </a:br>
            <a:r>
              <a:rPr lang="it-IT" sz="4000" dirty="0">
                <a:solidFill>
                  <a:srgbClr val="000000"/>
                </a:solidFill>
                <a:latin typeface="Calibri" pitchFamily="34" charset="0"/>
                <a:cs typeface="Times New Roman" pitchFamily="18" charset="0"/>
              </a:rPr>
              <a:t>il leopardo si sdraierà accanto al capretto;</a:t>
            </a:r>
            <a:br>
              <a:rPr lang="it-IT" sz="4000" dirty="0">
                <a:solidFill>
                  <a:srgbClr val="000000"/>
                </a:solidFill>
                <a:latin typeface="Calibri" pitchFamily="34" charset="0"/>
                <a:cs typeface="Times New Roman" pitchFamily="18" charset="0"/>
              </a:rPr>
            </a:br>
            <a:r>
              <a:rPr lang="it-IT" sz="4000" dirty="0">
                <a:solidFill>
                  <a:srgbClr val="000000"/>
                </a:solidFill>
                <a:latin typeface="Calibri" pitchFamily="34" charset="0"/>
                <a:cs typeface="Times New Roman" pitchFamily="18" charset="0"/>
              </a:rPr>
              <a:t>il vitello e il leoncello pascoleranno insieme</a:t>
            </a:r>
            <a:br>
              <a:rPr lang="it-IT" sz="4000" dirty="0">
                <a:solidFill>
                  <a:srgbClr val="000000"/>
                </a:solidFill>
                <a:latin typeface="Calibri" pitchFamily="34" charset="0"/>
                <a:cs typeface="Times New Roman" pitchFamily="18" charset="0"/>
              </a:rPr>
            </a:br>
            <a:r>
              <a:rPr lang="it-IT" sz="4000" dirty="0">
                <a:solidFill>
                  <a:srgbClr val="000000"/>
                </a:solidFill>
                <a:latin typeface="Calibri" pitchFamily="34" charset="0"/>
                <a:cs typeface="Times New Roman" pitchFamily="18" charset="0"/>
              </a:rPr>
              <a:t>e un piccolo fanciullo li guiderà.</a:t>
            </a:r>
            <a:br>
              <a:rPr lang="it-IT" sz="4000" dirty="0">
                <a:solidFill>
                  <a:srgbClr val="000000"/>
                </a:solidFill>
                <a:latin typeface="Calibri" pitchFamily="34" charset="0"/>
                <a:cs typeface="Times New Roman" pitchFamily="18" charset="0"/>
              </a:rPr>
            </a:br>
            <a:r>
              <a:rPr lang="it-IT" sz="4000" dirty="0">
                <a:solidFill>
                  <a:srgbClr val="000000"/>
                </a:solidFill>
                <a:latin typeface="Calibri" pitchFamily="34" charset="0"/>
                <a:cs typeface="Times New Roman" pitchFamily="18" charset="0"/>
              </a:rPr>
              <a:t>La mucca e l’orsa pascoleranno insieme;</a:t>
            </a:r>
            <a:br>
              <a:rPr lang="it-IT" sz="4000" dirty="0">
                <a:solidFill>
                  <a:srgbClr val="000000"/>
                </a:solidFill>
                <a:latin typeface="Calibri" pitchFamily="34" charset="0"/>
                <a:cs typeface="Times New Roman" pitchFamily="18" charset="0"/>
              </a:rPr>
            </a:br>
            <a:r>
              <a:rPr lang="it-IT" sz="4000" dirty="0">
                <a:solidFill>
                  <a:srgbClr val="000000"/>
                </a:solidFill>
                <a:latin typeface="Calibri" pitchFamily="34" charset="0"/>
                <a:cs typeface="Times New Roman" pitchFamily="18" charset="0"/>
              </a:rPr>
              <a:t>i loro piccoli si sdraieranno insieme.</a:t>
            </a:r>
            <a:br>
              <a:rPr lang="it-IT" sz="4000" dirty="0">
                <a:solidFill>
                  <a:srgbClr val="000000"/>
                </a:solidFill>
                <a:latin typeface="Calibri" pitchFamily="34" charset="0"/>
                <a:cs typeface="Times New Roman" pitchFamily="18" charset="0"/>
              </a:rPr>
            </a:br>
            <a:endParaRPr lang="it-IT" dirty="0">
              <a:solidFill>
                <a:srgbClr val="000000"/>
              </a:solidFill>
              <a:latin typeface="Times" pitchFamily="18" charset="0"/>
            </a:endParaRPr>
          </a:p>
        </p:txBody>
      </p:sp>
    </p:spTree>
    <p:extLst>
      <p:ext uri="{BB962C8B-B14F-4D97-AF65-F5344CB8AC3E}">
        <p14:creationId xmlns:p14="http://schemas.microsoft.com/office/powerpoint/2010/main" xmlns="" val="4152074358"/>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179512" y="735955"/>
            <a:ext cx="8712968" cy="3539430"/>
          </a:xfrm>
          <a:prstGeom prst="rect">
            <a:avLst/>
          </a:prstGeom>
        </p:spPr>
        <p:txBody>
          <a:bodyPr wrap="square">
            <a:spAutoFit/>
          </a:bodyPr>
          <a:lstStyle/>
          <a:p>
            <a:pPr eaLnBrk="0" hangingPunct="0"/>
            <a:r>
              <a:rPr lang="it-IT" sz="4000" dirty="0">
                <a:solidFill>
                  <a:srgbClr val="000000"/>
                </a:solidFill>
                <a:latin typeface="Calibri" pitchFamily="34" charset="0"/>
                <a:cs typeface="Times New Roman" pitchFamily="18" charset="0"/>
              </a:rPr>
              <a:t>Il leone si ciberà di paglia, come il bue.</a:t>
            </a:r>
            <a:br>
              <a:rPr lang="it-IT" sz="4000" dirty="0">
                <a:solidFill>
                  <a:srgbClr val="000000"/>
                </a:solidFill>
                <a:latin typeface="Calibri" pitchFamily="34" charset="0"/>
                <a:cs typeface="Times New Roman" pitchFamily="18" charset="0"/>
              </a:rPr>
            </a:br>
            <a:r>
              <a:rPr lang="it-IT" sz="4000" dirty="0">
                <a:solidFill>
                  <a:srgbClr val="000000"/>
                </a:solidFill>
                <a:latin typeface="Calibri" pitchFamily="34" charset="0"/>
                <a:cs typeface="Times New Roman" pitchFamily="18" charset="0"/>
              </a:rPr>
              <a:t>Il lattante si trastullerà sulla buca della vipera;</a:t>
            </a:r>
            <a:br>
              <a:rPr lang="it-IT" sz="4000" dirty="0">
                <a:solidFill>
                  <a:srgbClr val="000000"/>
                </a:solidFill>
                <a:latin typeface="Calibri" pitchFamily="34" charset="0"/>
                <a:cs typeface="Times New Roman" pitchFamily="18" charset="0"/>
              </a:rPr>
            </a:br>
            <a:r>
              <a:rPr lang="it-IT" sz="4000" dirty="0">
                <a:solidFill>
                  <a:srgbClr val="000000"/>
                </a:solidFill>
                <a:latin typeface="Calibri" pitchFamily="34" charset="0"/>
                <a:cs typeface="Times New Roman" pitchFamily="18" charset="0"/>
              </a:rPr>
              <a:t>il bambino metterà la mano nel covo del serpente velenoso.</a:t>
            </a:r>
            <a:br>
              <a:rPr lang="it-IT" sz="4000" dirty="0">
                <a:solidFill>
                  <a:srgbClr val="000000"/>
                </a:solidFill>
                <a:latin typeface="Calibri" pitchFamily="34" charset="0"/>
                <a:cs typeface="Times New Roman" pitchFamily="18" charset="0"/>
              </a:rPr>
            </a:br>
            <a:endParaRPr lang="it-IT" dirty="0">
              <a:solidFill>
                <a:srgbClr val="000000"/>
              </a:solidFill>
              <a:latin typeface="Times" pitchFamily="18" charset="0"/>
            </a:endParaRPr>
          </a:p>
        </p:txBody>
      </p:sp>
    </p:spTree>
    <p:extLst>
      <p:ext uri="{BB962C8B-B14F-4D97-AF65-F5344CB8AC3E}">
        <p14:creationId xmlns:p14="http://schemas.microsoft.com/office/powerpoint/2010/main" xmlns="" val="3811207404"/>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23528" y="1268760"/>
            <a:ext cx="8496944" cy="4401205"/>
          </a:xfrm>
          <a:prstGeom prst="rect">
            <a:avLst/>
          </a:prstGeom>
        </p:spPr>
        <p:txBody>
          <a:bodyPr wrap="square">
            <a:spAutoFit/>
          </a:bodyPr>
          <a:lstStyle/>
          <a:p>
            <a:pPr eaLnBrk="0" hangingPunct="0"/>
            <a:r>
              <a:rPr lang="it-IT" sz="4000" dirty="0">
                <a:solidFill>
                  <a:srgbClr val="000000"/>
                </a:solidFill>
                <a:latin typeface="Calibri" pitchFamily="34" charset="0"/>
                <a:cs typeface="Times New Roman" pitchFamily="18" charset="0"/>
              </a:rPr>
              <a:t>Non agiranno più iniquamente né saccheggeranno</a:t>
            </a:r>
            <a:br>
              <a:rPr lang="it-IT" sz="4000" dirty="0">
                <a:solidFill>
                  <a:srgbClr val="000000"/>
                </a:solidFill>
                <a:latin typeface="Calibri" pitchFamily="34" charset="0"/>
                <a:cs typeface="Times New Roman" pitchFamily="18" charset="0"/>
              </a:rPr>
            </a:br>
            <a:r>
              <a:rPr lang="it-IT" sz="4000" dirty="0">
                <a:solidFill>
                  <a:srgbClr val="000000"/>
                </a:solidFill>
                <a:latin typeface="Calibri" pitchFamily="34" charset="0"/>
                <a:cs typeface="Times New Roman" pitchFamily="18" charset="0"/>
              </a:rPr>
              <a:t>in tutto il mio santo monte,</a:t>
            </a:r>
            <a:br>
              <a:rPr lang="it-IT" sz="4000" dirty="0">
                <a:solidFill>
                  <a:srgbClr val="000000"/>
                </a:solidFill>
                <a:latin typeface="Calibri" pitchFamily="34" charset="0"/>
                <a:cs typeface="Times New Roman" pitchFamily="18" charset="0"/>
              </a:rPr>
            </a:br>
            <a:r>
              <a:rPr lang="it-IT" sz="4000" dirty="0">
                <a:solidFill>
                  <a:srgbClr val="000000"/>
                </a:solidFill>
                <a:latin typeface="Calibri" pitchFamily="34" charset="0"/>
                <a:cs typeface="Times New Roman" pitchFamily="18" charset="0"/>
              </a:rPr>
              <a:t>perché la conoscenza del Signore riempirà la terra</a:t>
            </a:r>
            <a:br>
              <a:rPr lang="it-IT" sz="4000" dirty="0">
                <a:solidFill>
                  <a:srgbClr val="000000"/>
                </a:solidFill>
                <a:latin typeface="Calibri" pitchFamily="34" charset="0"/>
                <a:cs typeface="Times New Roman" pitchFamily="18" charset="0"/>
              </a:rPr>
            </a:br>
            <a:r>
              <a:rPr lang="it-IT" sz="4000" dirty="0">
                <a:solidFill>
                  <a:srgbClr val="000000"/>
                </a:solidFill>
                <a:latin typeface="Calibri" pitchFamily="34" charset="0"/>
                <a:cs typeface="Times New Roman" pitchFamily="18" charset="0"/>
              </a:rPr>
              <a:t>come le acque ricoprono il mare.</a:t>
            </a:r>
            <a:br>
              <a:rPr lang="it-IT" sz="4000" dirty="0">
                <a:solidFill>
                  <a:srgbClr val="000000"/>
                </a:solidFill>
                <a:latin typeface="Calibri" pitchFamily="34" charset="0"/>
                <a:cs typeface="Times New Roman" pitchFamily="18" charset="0"/>
              </a:rPr>
            </a:br>
            <a:endParaRPr lang="it-IT" sz="4000" dirty="0">
              <a:solidFill>
                <a:srgbClr val="000000"/>
              </a:solidFill>
              <a:latin typeface="Calibri" pitchFamily="34" charset="0"/>
              <a:cs typeface="Times New Roman" pitchFamily="18" charset="0"/>
            </a:endParaRPr>
          </a:p>
        </p:txBody>
      </p:sp>
    </p:spTree>
    <p:extLst>
      <p:ext uri="{BB962C8B-B14F-4D97-AF65-F5344CB8AC3E}">
        <p14:creationId xmlns:p14="http://schemas.microsoft.com/office/powerpoint/2010/main" xmlns="" val="943628491"/>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251520" y="305068"/>
            <a:ext cx="8640960" cy="5632311"/>
          </a:xfrm>
          <a:prstGeom prst="rect">
            <a:avLst/>
          </a:prstGeom>
        </p:spPr>
        <p:txBody>
          <a:bodyPr wrap="square">
            <a:spAutoFit/>
          </a:bodyPr>
          <a:lstStyle/>
          <a:p>
            <a:pPr eaLnBrk="0" hangingPunct="0"/>
            <a:r>
              <a:rPr lang="it-IT" sz="4000" dirty="0">
                <a:solidFill>
                  <a:srgbClr val="000000"/>
                </a:solidFill>
                <a:latin typeface="Calibri" pitchFamily="34" charset="0"/>
                <a:cs typeface="Times New Roman" pitchFamily="18" charset="0"/>
              </a:rPr>
              <a:t>In quel giorno avverrà</a:t>
            </a:r>
            <a:br>
              <a:rPr lang="it-IT" sz="4000" dirty="0">
                <a:solidFill>
                  <a:srgbClr val="000000"/>
                </a:solidFill>
                <a:latin typeface="Calibri" pitchFamily="34" charset="0"/>
                <a:cs typeface="Times New Roman" pitchFamily="18" charset="0"/>
              </a:rPr>
            </a:br>
            <a:r>
              <a:rPr lang="it-IT" sz="4000" dirty="0">
                <a:solidFill>
                  <a:srgbClr val="000000"/>
                </a:solidFill>
                <a:latin typeface="Calibri" pitchFamily="34" charset="0"/>
                <a:cs typeface="Times New Roman" pitchFamily="18" charset="0"/>
              </a:rPr>
              <a:t>che la radice di </a:t>
            </a:r>
            <a:r>
              <a:rPr lang="it-IT" sz="4000" dirty="0" err="1">
                <a:solidFill>
                  <a:srgbClr val="000000"/>
                </a:solidFill>
                <a:latin typeface="Calibri" pitchFamily="34" charset="0"/>
                <a:cs typeface="Times New Roman" pitchFamily="18" charset="0"/>
              </a:rPr>
              <a:t>Iesse</a:t>
            </a:r>
            <a:r>
              <a:rPr lang="it-IT" sz="4000" dirty="0">
                <a:solidFill>
                  <a:srgbClr val="000000"/>
                </a:solidFill>
                <a:latin typeface="Calibri" pitchFamily="34" charset="0"/>
                <a:cs typeface="Times New Roman" pitchFamily="18" charset="0"/>
              </a:rPr>
              <a:t> si leverà a vessillo per i popoli.</a:t>
            </a:r>
            <a:br>
              <a:rPr lang="it-IT" sz="4000" dirty="0">
                <a:solidFill>
                  <a:srgbClr val="000000"/>
                </a:solidFill>
                <a:latin typeface="Calibri" pitchFamily="34" charset="0"/>
                <a:cs typeface="Times New Roman" pitchFamily="18" charset="0"/>
              </a:rPr>
            </a:br>
            <a:r>
              <a:rPr lang="it-IT" sz="4000" dirty="0">
                <a:solidFill>
                  <a:srgbClr val="000000"/>
                </a:solidFill>
                <a:latin typeface="Calibri" pitchFamily="34" charset="0"/>
                <a:cs typeface="Times New Roman" pitchFamily="18" charset="0"/>
              </a:rPr>
              <a:t>Le nazioni la cercheranno con ansia.</a:t>
            </a:r>
            <a:br>
              <a:rPr lang="it-IT" sz="4000" dirty="0">
                <a:solidFill>
                  <a:srgbClr val="000000"/>
                </a:solidFill>
                <a:latin typeface="Calibri" pitchFamily="34" charset="0"/>
                <a:cs typeface="Times New Roman" pitchFamily="18" charset="0"/>
              </a:rPr>
            </a:br>
            <a:r>
              <a:rPr lang="it-IT" sz="4000" dirty="0">
                <a:solidFill>
                  <a:srgbClr val="000000"/>
                </a:solidFill>
                <a:latin typeface="Calibri" pitchFamily="34" charset="0"/>
                <a:cs typeface="Times New Roman" pitchFamily="18" charset="0"/>
              </a:rPr>
              <a:t>La sua dimora sarà gloriosa</a:t>
            </a:r>
            <a:r>
              <a:rPr lang="it-IT" sz="4000" dirty="0">
                <a:solidFill>
                  <a:srgbClr val="000000"/>
                </a:solidFill>
                <a:latin typeface="Calibri" pitchFamily="34" charset="0"/>
                <a:cs typeface="Times New Roman" pitchFamily="18" charset="0"/>
              </a:rPr>
              <a:t>.</a:t>
            </a:r>
          </a:p>
          <a:p>
            <a:pPr eaLnBrk="0" hangingPunct="0"/>
            <a:endParaRPr lang="it-IT" sz="4000" dirty="0">
              <a:solidFill>
                <a:srgbClr val="000000"/>
              </a:solidFill>
              <a:latin typeface="Calibri" pitchFamily="34" charset="0"/>
              <a:cs typeface="Times New Roman" pitchFamily="18" charset="0"/>
            </a:endParaRPr>
          </a:p>
          <a:p>
            <a:pPr eaLnBrk="0" hangingPunct="0"/>
            <a:r>
              <a:rPr lang="it-IT" sz="4000" dirty="0">
                <a:solidFill>
                  <a:srgbClr val="000000"/>
                </a:solidFill>
                <a:latin typeface="Calibri" pitchFamily="34" charset="0"/>
                <a:cs typeface="Times New Roman" pitchFamily="18" charset="0"/>
              </a:rPr>
              <a:t>Parola di Dio.	</a:t>
            </a:r>
            <a:endParaRPr lang="it-IT" sz="4000" dirty="0">
              <a:solidFill>
                <a:srgbClr val="000000"/>
              </a:solidFill>
              <a:latin typeface="Calibri" pitchFamily="34" charset="0"/>
              <a:cs typeface="Times New Roman" pitchFamily="18" charset="0"/>
            </a:endParaRPr>
          </a:p>
          <a:p>
            <a:pPr algn="r" eaLnBrk="0" hangingPunct="0"/>
            <a:r>
              <a:rPr lang="it-IT" sz="4000" b="1" dirty="0">
                <a:solidFill>
                  <a:srgbClr val="000000"/>
                </a:solidFill>
                <a:latin typeface="Calibri" pitchFamily="34" charset="0"/>
                <a:cs typeface="Times New Roman" pitchFamily="18" charset="0"/>
              </a:rPr>
              <a:t>Rendiamo </a:t>
            </a:r>
            <a:r>
              <a:rPr lang="it-IT" sz="4000" b="1" dirty="0">
                <a:solidFill>
                  <a:srgbClr val="000000"/>
                </a:solidFill>
                <a:latin typeface="Calibri" pitchFamily="34" charset="0"/>
                <a:cs typeface="Times New Roman" pitchFamily="18" charset="0"/>
              </a:rPr>
              <a:t>grazie a Dio</a:t>
            </a:r>
            <a:r>
              <a:rPr lang="it-IT" sz="4000" dirty="0">
                <a:solidFill>
                  <a:srgbClr val="000000"/>
                </a:solidFill>
                <a:latin typeface="Calibri" pitchFamily="34" charset="0"/>
              </a:rPr>
              <a:t> </a:t>
            </a:r>
          </a:p>
          <a:p>
            <a:pPr eaLnBrk="0" hangingPunct="0"/>
            <a:endParaRPr lang="it-IT" sz="4000" dirty="0">
              <a:solidFill>
                <a:srgbClr val="000000"/>
              </a:solidFill>
              <a:latin typeface="Calibri" pitchFamily="34" charset="0"/>
              <a:cs typeface="Times New Roman" pitchFamily="18" charset="0"/>
            </a:endParaRPr>
          </a:p>
        </p:txBody>
      </p:sp>
    </p:spTree>
    <p:extLst>
      <p:ext uri="{BB962C8B-B14F-4D97-AF65-F5344CB8AC3E}">
        <p14:creationId xmlns:p14="http://schemas.microsoft.com/office/powerpoint/2010/main" xmlns="" val="1275898687"/>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esù"/>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588"/>
            <a:ext cx="9141885" cy="6859588"/>
          </a:xfrm>
          <a:prstGeom prst="rect">
            <a:avLst/>
          </a:prstGeom>
          <a:noFill/>
        </p:spPr>
      </p:pic>
      <p:sp>
        <p:nvSpPr>
          <p:cNvPr id="3075" name="Text Box 3"/>
          <p:cNvSpPr txBox="1">
            <a:spLocks noChangeArrowheads="1"/>
          </p:cNvSpPr>
          <p:nvPr/>
        </p:nvSpPr>
        <p:spPr bwMode="auto">
          <a:xfrm>
            <a:off x="0" y="0"/>
            <a:ext cx="8775700" cy="1108075"/>
          </a:xfrm>
          <a:prstGeom prst="rect">
            <a:avLst/>
          </a:prstGeom>
          <a:noFill/>
          <a:ln w="9525">
            <a:noFill/>
            <a:miter lim="800000"/>
            <a:headEnd/>
            <a:tailEnd/>
          </a:ln>
          <a:effectLst>
            <a:outerShdw dist="45791" dir="3378596" algn="ctr" rotWithShape="0">
              <a:schemeClr val="tx1">
                <a:alpha val="50000"/>
              </a:schemeClr>
            </a:outerShdw>
          </a:effectLst>
        </p:spPr>
        <p:txBody>
          <a:bodyPr wrap="none">
            <a:spAutoFit/>
          </a:bodyPr>
          <a:lstStyle/>
          <a:p>
            <a:pPr eaLnBrk="0" hangingPunct="0">
              <a:defRPr/>
            </a:pPr>
            <a:r>
              <a:rPr lang="ca-ES" sz="6600" b="1" i="1" dirty="0">
                <a:solidFill>
                  <a:srgbClr val="FFFFFF"/>
                </a:solidFill>
                <a:latin typeface="Comic Sans MS" pitchFamily="66" charset="0"/>
              </a:rPr>
              <a:t> Salmo responsoriale</a:t>
            </a:r>
            <a:r>
              <a:rPr lang="ca-ES" sz="2800" b="1" i="1" dirty="0">
                <a:solidFill>
                  <a:srgbClr val="FFFFFF"/>
                </a:solidFill>
                <a:latin typeface="Comic Sans MS" pitchFamily="66" charset="0"/>
              </a:rPr>
              <a:t> </a:t>
            </a:r>
            <a:endParaRPr lang="ca-ES" sz="6600" b="1" i="1" dirty="0">
              <a:solidFill>
                <a:srgbClr val="FFFFFF"/>
              </a:solidFill>
              <a:latin typeface="Comic Sans MS" pitchFamily="66" charset="0"/>
            </a:endParaRPr>
          </a:p>
        </p:txBody>
      </p:sp>
      <p:sp>
        <p:nvSpPr>
          <p:cNvPr id="3077" name="Rectangle 5"/>
          <p:cNvSpPr>
            <a:spLocks noChangeArrowheads="1"/>
          </p:cNvSpPr>
          <p:nvPr/>
        </p:nvSpPr>
        <p:spPr bwMode="auto">
          <a:xfrm>
            <a:off x="357188" y="3214688"/>
            <a:ext cx="8501062" cy="3170237"/>
          </a:xfrm>
          <a:prstGeom prst="rect">
            <a:avLst/>
          </a:prstGeom>
          <a:solidFill>
            <a:schemeClr val="bg1">
              <a:alpha val="50000"/>
            </a:schemeClr>
          </a:solidFill>
          <a:ln w="9525">
            <a:noFill/>
            <a:miter lim="800000"/>
            <a:headEnd/>
            <a:tailEnd/>
          </a:ln>
          <a:effectLst/>
        </p:spPr>
        <p:txBody>
          <a:bodyPr>
            <a:spAutoFit/>
          </a:bodyPr>
          <a:lstStyle/>
          <a:p>
            <a:pPr eaLnBrk="0" hangingPunct="0">
              <a:defRPr/>
            </a:pPr>
            <a:r>
              <a:rPr lang="it-IT" sz="4000" b="1" i="1" dirty="0">
                <a:solidFill>
                  <a:srgbClr val="0000D1"/>
                </a:solidFill>
                <a:effectLst>
                  <a:outerShdw blurRad="38100" dist="38100" dir="2700000" algn="tl">
                    <a:srgbClr val="C0C0C0"/>
                  </a:outerShdw>
                </a:effectLst>
                <a:latin typeface="Comic Sans MS" pitchFamily="66" charset="0"/>
              </a:rPr>
              <a:t>O Dio, affida al re il tuo diritto, al figlio di re la tua giustizia; egli giudichi il tuo </a:t>
            </a:r>
            <a:r>
              <a:rPr lang="it-IT" sz="4000" b="1" i="1" dirty="0">
                <a:solidFill>
                  <a:srgbClr val="0000D1"/>
                </a:solidFill>
                <a:effectLst>
                  <a:outerShdw blurRad="38100" dist="38100" dir="2700000" algn="tl">
                    <a:srgbClr val="C0C0C0"/>
                  </a:outerShdw>
                </a:effectLst>
                <a:latin typeface="Comic Sans MS" pitchFamily="66" charset="0"/>
              </a:rPr>
              <a:t>popolo</a:t>
            </a:r>
          </a:p>
          <a:p>
            <a:pPr eaLnBrk="0" hangingPunct="0">
              <a:defRPr/>
            </a:pPr>
            <a:r>
              <a:rPr lang="it-IT" sz="4000" b="1" i="1" dirty="0">
                <a:solidFill>
                  <a:srgbClr val="0000D1"/>
                </a:solidFill>
                <a:effectLst>
                  <a:outerShdw blurRad="38100" dist="38100" dir="2700000" algn="tl">
                    <a:srgbClr val="C0C0C0"/>
                  </a:outerShdw>
                </a:effectLst>
                <a:latin typeface="Comic Sans MS" pitchFamily="66" charset="0"/>
              </a:rPr>
              <a:t>con </a:t>
            </a:r>
            <a:r>
              <a:rPr lang="it-IT" sz="4000" b="1" i="1" dirty="0">
                <a:solidFill>
                  <a:srgbClr val="0000D1"/>
                </a:solidFill>
                <a:effectLst>
                  <a:outerShdw blurRad="38100" dist="38100" dir="2700000" algn="tl">
                    <a:srgbClr val="C0C0C0"/>
                  </a:outerShdw>
                </a:effectLst>
                <a:latin typeface="Comic Sans MS" pitchFamily="66" charset="0"/>
              </a:rPr>
              <a:t>giustizia e i tuoi </a:t>
            </a:r>
            <a:r>
              <a:rPr lang="it-IT" sz="4000" b="1" i="1" dirty="0">
                <a:solidFill>
                  <a:srgbClr val="0000D1"/>
                </a:solidFill>
                <a:effectLst>
                  <a:outerShdw blurRad="38100" dist="38100" dir="2700000" algn="tl">
                    <a:srgbClr val="C0C0C0"/>
                  </a:outerShdw>
                </a:effectLst>
                <a:latin typeface="Comic Sans MS" pitchFamily="66" charset="0"/>
              </a:rPr>
              <a:t>poveri</a:t>
            </a:r>
          </a:p>
          <a:p>
            <a:pPr eaLnBrk="0" hangingPunct="0">
              <a:defRPr/>
            </a:pPr>
            <a:r>
              <a:rPr lang="it-IT" sz="4000" b="1" i="1" dirty="0">
                <a:solidFill>
                  <a:srgbClr val="0000D1"/>
                </a:solidFill>
                <a:effectLst>
                  <a:outerShdw blurRad="38100" dist="38100" dir="2700000" algn="tl">
                    <a:srgbClr val="C0C0C0"/>
                  </a:outerShdw>
                </a:effectLst>
                <a:latin typeface="Comic Sans MS" pitchFamily="66" charset="0"/>
              </a:rPr>
              <a:t>con </a:t>
            </a:r>
            <a:r>
              <a:rPr lang="it-IT" sz="4000" b="1" i="1" dirty="0">
                <a:solidFill>
                  <a:srgbClr val="0000D1"/>
                </a:solidFill>
                <a:effectLst>
                  <a:outerShdw blurRad="38100" dist="38100" dir="2700000" algn="tl">
                    <a:srgbClr val="C0C0C0"/>
                  </a:outerShdw>
                </a:effectLst>
                <a:latin typeface="Comic Sans MS" pitchFamily="66" charset="0"/>
              </a:rPr>
              <a:t>diritto. </a:t>
            </a:r>
            <a:endParaRPr lang="ca-ES" sz="4000" b="1" i="1" dirty="0">
              <a:solidFill>
                <a:srgbClr val="0710BA"/>
              </a:solidFill>
              <a:effectLst>
                <a:outerShdw blurRad="38100" dist="38100" dir="2700000" algn="tl">
                  <a:srgbClr val="C0C0C0"/>
                </a:outerShdw>
              </a:effectLst>
              <a:latin typeface="Comic Sans MS" pitchFamily="66" charset="0"/>
            </a:endParaRPr>
          </a:p>
        </p:txBody>
      </p:sp>
      <p:sp>
        <p:nvSpPr>
          <p:cNvPr id="6" name="Rectangle 4"/>
          <p:cNvSpPr>
            <a:spLocks noChangeArrowheads="1"/>
          </p:cNvSpPr>
          <p:nvPr/>
        </p:nvSpPr>
        <p:spPr bwMode="auto">
          <a:xfrm>
            <a:off x="2143125" y="1214438"/>
            <a:ext cx="6367463" cy="1323975"/>
          </a:xfrm>
          <a:prstGeom prst="rect">
            <a:avLst/>
          </a:prstGeom>
          <a:solidFill>
            <a:srgbClr val="0000D1">
              <a:alpha val="50000"/>
            </a:srgbClr>
          </a:solidFill>
          <a:ln w="9525">
            <a:noFill/>
            <a:miter lim="800000"/>
            <a:headEnd/>
            <a:tailEnd/>
          </a:ln>
          <a:effectLst/>
        </p:spPr>
        <p:txBody>
          <a:bodyPr wrap="none">
            <a:spAutoFit/>
          </a:bodyPr>
          <a:lstStyle/>
          <a:p>
            <a:pPr eaLnBrk="0" hangingPunct="0">
              <a:defRPr/>
            </a:pPr>
            <a:r>
              <a:rPr lang="it-IT" sz="4000" b="1" i="1" dirty="0">
                <a:solidFill>
                  <a:srgbClr val="FFFFFF"/>
                </a:solidFill>
                <a:effectLst>
                  <a:outerShdw blurRad="38100" dist="38100" dir="2700000" algn="tl">
                    <a:srgbClr val="000000"/>
                  </a:outerShdw>
                </a:effectLst>
                <a:latin typeface="Comic Sans MS" pitchFamily="66" charset="0"/>
              </a:rPr>
              <a:t>Vieni, Signore, </a:t>
            </a:r>
          </a:p>
          <a:p>
            <a:pPr eaLnBrk="0" hangingPunct="0">
              <a:defRPr/>
            </a:pPr>
            <a:r>
              <a:rPr lang="it-IT" sz="4000" b="1" i="1" dirty="0">
                <a:solidFill>
                  <a:srgbClr val="FFFFFF"/>
                </a:solidFill>
                <a:effectLst>
                  <a:outerShdw blurRad="38100" dist="38100" dir="2700000" algn="tl">
                    <a:srgbClr val="000000"/>
                  </a:outerShdw>
                </a:effectLst>
                <a:latin typeface="Comic Sans MS" pitchFamily="66" charset="0"/>
              </a:rPr>
              <a:t>re di giustizia e di pace.</a:t>
            </a:r>
            <a:endParaRPr lang="ca-ES" sz="4000" b="1" i="1" dirty="0">
              <a:solidFill>
                <a:srgbClr val="FFFFFF"/>
              </a:solidFill>
              <a:effectLst>
                <a:outerShdw blurRad="38100" dist="38100" dir="2700000" algn="tl">
                  <a:srgbClr val="000000"/>
                </a:outerShdw>
              </a:effectLst>
              <a:latin typeface="Comic Sans MS" pitchFamily="66"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5" fill="hold" grpId="0" nodeType="afterEffect">
                                  <p:stCondLst>
                                    <p:cond delay="2000"/>
                                  </p:stCondLst>
                                  <p:childTnLst>
                                    <p:set>
                                      <p:cBhvr>
                                        <p:cTn id="6" dur="1" fill="hold">
                                          <p:stCondLst>
                                            <p:cond delay="0"/>
                                          </p:stCondLst>
                                        </p:cTn>
                                        <p:tgtEl>
                                          <p:spTgt spid="3075"/>
                                        </p:tgtEl>
                                        <p:attrNameLst>
                                          <p:attrName>style.visibility</p:attrName>
                                        </p:attrNameLst>
                                      </p:cBhvr>
                                      <p:to>
                                        <p:strVal val="visible"/>
                                      </p:to>
                                    </p:set>
                                    <p:animEffect transition="in" filter="blinds(vertical)">
                                      <p:cBhvr>
                                        <p:cTn id="7" dur="500"/>
                                        <p:tgtEl>
                                          <p:spTgt spid="3075"/>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7" presetClass="entr" presetSubtype="2" fill="hold" grpId="0" nodeType="clickEffect">
                                  <p:stCondLst>
                                    <p:cond delay="0"/>
                                  </p:stCondLst>
                                  <p:childTnLst>
                                    <p:set>
                                      <p:cBhvr>
                                        <p:cTn id="17" dur="1" fill="hold">
                                          <p:stCondLst>
                                            <p:cond delay="0"/>
                                          </p:stCondLst>
                                        </p:cTn>
                                        <p:tgtEl>
                                          <p:spTgt spid="3077"/>
                                        </p:tgtEl>
                                        <p:attrNameLst>
                                          <p:attrName>style.visibility</p:attrName>
                                        </p:attrNameLst>
                                      </p:cBhvr>
                                      <p:to>
                                        <p:strVal val="visible"/>
                                      </p:to>
                                    </p:set>
                                    <p:anim calcmode="lin" valueType="num">
                                      <p:cBhvr additive="base">
                                        <p:cTn id="18" dur="5000" fill="hold"/>
                                        <p:tgtEl>
                                          <p:spTgt spid="3077"/>
                                        </p:tgtEl>
                                        <p:attrNameLst>
                                          <p:attrName>ppt_x</p:attrName>
                                        </p:attrNameLst>
                                      </p:cBhvr>
                                      <p:tavLst>
                                        <p:tav tm="0">
                                          <p:val>
                                            <p:strVal val="1+#ppt_w/2"/>
                                          </p:val>
                                        </p:tav>
                                        <p:tav tm="100000">
                                          <p:val>
                                            <p:strVal val="#ppt_x"/>
                                          </p:val>
                                        </p:tav>
                                      </p:tavLst>
                                    </p:anim>
                                    <p:anim calcmode="lin" valueType="num">
                                      <p:cBhvr additive="base">
                                        <p:cTn id="19" dur="5000" fill="hold"/>
                                        <p:tgtEl>
                                          <p:spTgt spid="307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autoUpdateAnimBg="0"/>
      <p:bldP spid="3077" grpId="0" animBg="1" autoUpdateAnimBg="0"/>
      <p:bldP spid="6" grpId="0" animBg="1"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Immagine Gesù risorto"/>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 y="0"/>
            <a:ext cx="9143203" cy="6858000"/>
          </a:xfrm>
          <a:prstGeom prst="rect">
            <a:avLst/>
          </a:prstGeom>
          <a:noFill/>
          <a:ln w="9525" algn="in">
            <a:noFill/>
            <a:miter lim="800000"/>
            <a:headEnd/>
            <a:tailEnd/>
          </a:ln>
          <a:effectLst/>
        </p:spPr>
      </p:pic>
      <p:sp>
        <p:nvSpPr>
          <p:cNvPr id="6147" name="Rectangle 3"/>
          <p:cNvSpPr>
            <a:spLocks noChangeArrowheads="1"/>
          </p:cNvSpPr>
          <p:nvPr/>
        </p:nvSpPr>
        <p:spPr bwMode="auto">
          <a:xfrm>
            <a:off x="1143000" y="2786063"/>
            <a:ext cx="8001000" cy="3170099"/>
          </a:xfrm>
          <a:prstGeom prst="rect">
            <a:avLst/>
          </a:prstGeom>
          <a:solidFill>
            <a:srgbClr val="00B0F0">
              <a:alpha val="56078"/>
            </a:srgbClr>
          </a:solidFill>
          <a:ln w="9525">
            <a:noFill/>
            <a:miter lim="800000"/>
            <a:headEnd/>
            <a:tailEnd/>
          </a:ln>
          <a:effectLst>
            <a:outerShdw dist="17961" dir="2700000" algn="ctr" rotWithShape="0">
              <a:schemeClr val="bg1"/>
            </a:outerShdw>
          </a:effectLst>
        </p:spPr>
        <p:txBody>
          <a:bodyPr>
            <a:spAutoFit/>
          </a:bodyPr>
          <a:lstStyle/>
          <a:p>
            <a:pPr eaLnBrk="0" hangingPunct="0">
              <a:defRPr/>
            </a:pPr>
            <a:r>
              <a:rPr lang="it-IT" sz="4000" b="1" i="1" dirty="0">
                <a:solidFill>
                  <a:srgbClr val="000000"/>
                </a:solidFill>
                <a:latin typeface="Comic Sans MS" pitchFamily="66" charset="0"/>
              </a:rPr>
              <a:t>Nei suoi giorni fiorirà il giusto e abbondi la pace, finché non si spenga la luna. E domini da mare a mare, dal fiume sino ai confini della terra. </a:t>
            </a:r>
            <a:endParaRPr lang="ca-ES" sz="4000" i="1" dirty="0">
              <a:solidFill>
                <a:srgbClr val="000000"/>
              </a:solidFill>
              <a:latin typeface="Comic Sans MS" pitchFamily="66" charset="0"/>
            </a:endParaRPr>
          </a:p>
        </p:txBody>
      </p:sp>
      <p:sp>
        <p:nvSpPr>
          <p:cNvPr id="5" name="Rectangle 4"/>
          <p:cNvSpPr>
            <a:spLocks noChangeArrowheads="1"/>
          </p:cNvSpPr>
          <p:nvPr/>
        </p:nvSpPr>
        <p:spPr bwMode="auto">
          <a:xfrm>
            <a:off x="357158" y="1428736"/>
            <a:ext cx="6367463" cy="1323975"/>
          </a:xfrm>
          <a:prstGeom prst="rect">
            <a:avLst/>
          </a:prstGeom>
          <a:solidFill>
            <a:srgbClr val="0000D1">
              <a:alpha val="50000"/>
            </a:srgbClr>
          </a:solidFill>
          <a:ln w="9525">
            <a:noFill/>
            <a:miter lim="800000"/>
            <a:headEnd/>
            <a:tailEnd/>
          </a:ln>
          <a:effectLst/>
        </p:spPr>
        <p:txBody>
          <a:bodyPr wrap="none">
            <a:spAutoFit/>
          </a:bodyPr>
          <a:lstStyle/>
          <a:p>
            <a:pPr eaLnBrk="0" hangingPunct="0">
              <a:defRPr/>
            </a:pPr>
            <a:r>
              <a:rPr lang="it-IT" sz="4000" b="1" i="1" dirty="0">
                <a:solidFill>
                  <a:srgbClr val="FFFFFF"/>
                </a:solidFill>
                <a:effectLst>
                  <a:outerShdw blurRad="38100" dist="38100" dir="2700000" algn="tl">
                    <a:srgbClr val="000000"/>
                  </a:outerShdw>
                </a:effectLst>
                <a:latin typeface="Comic Sans MS" pitchFamily="66" charset="0"/>
              </a:rPr>
              <a:t>Vieni, Signore, </a:t>
            </a:r>
          </a:p>
          <a:p>
            <a:pPr eaLnBrk="0" hangingPunct="0">
              <a:defRPr/>
            </a:pPr>
            <a:r>
              <a:rPr lang="it-IT" sz="4000" b="1" i="1" dirty="0">
                <a:solidFill>
                  <a:srgbClr val="FFFFFF"/>
                </a:solidFill>
                <a:effectLst>
                  <a:outerShdw blurRad="38100" dist="38100" dir="2700000" algn="tl">
                    <a:srgbClr val="000000"/>
                  </a:outerShdw>
                </a:effectLst>
                <a:latin typeface="Comic Sans MS" pitchFamily="66" charset="0"/>
              </a:rPr>
              <a:t>re di giustizia e di pace.</a:t>
            </a:r>
            <a:endParaRPr lang="ca-ES" sz="4000" b="1" i="1" dirty="0">
              <a:solidFill>
                <a:srgbClr val="FFFFFF"/>
              </a:solidFill>
              <a:effectLst>
                <a:outerShdw blurRad="38100" dist="38100" dir="2700000" algn="tl">
                  <a:srgbClr val="000000"/>
                </a:outerShdw>
              </a:effectLst>
              <a:latin typeface="Comic Sans MS" pitchFamily="66"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2" fill="hold" grpId="0" nodeType="clickEffect">
                                  <p:stCondLst>
                                    <p:cond delay="0"/>
                                  </p:stCondLst>
                                  <p:childTnLst>
                                    <p:set>
                                      <p:cBhvr>
                                        <p:cTn id="12" dur="1" fill="hold">
                                          <p:stCondLst>
                                            <p:cond delay="0"/>
                                          </p:stCondLst>
                                        </p:cTn>
                                        <p:tgtEl>
                                          <p:spTgt spid="6147"/>
                                        </p:tgtEl>
                                        <p:attrNameLst>
                                          <p:attrName>style.visibility</p:attrName>
                                        </p:attrNameLst>
                                      </p:cBhvr>
                                      <p:to>
                                        <p:strVal val="visible"/>
                                      </p:to>
                                    </p:set>
                                    <p:anim calcmode="lin" valueType="num">
                                      <p:cBhvr additive="base">
                                        <p:cTn id="13" dur="5000" fill="hold"/>
                                        <p:tgtEl>
                                          <p:spTgt spid="6147"/>
                                        </p:tgtEl>
                                        <p:attrNameLst>
                                          <p:attrName>ppt_x</p:attrName>
                                        </p:attrNameLst>
                                      </p:cBhvr>
                                      <p:tavLst>
                                        <p:tav tm="0">
                                          <p:val>
                                            <p:strVal val="1+#ppt_w/2"/>
                                          </p:val>
                                        </p:tav>
                                        <p:tav tm="100000">
                                          <p:val>
                                            <p:strVal val="#ppt_x"/>
                                          </p:val>
                                        </p:tav>
                                      </p:tavLst>
                                    </p:anim>
                                    <p:anim calcmode="lin" valueType="num">
                                      <p:cBhvr additive="base">
                                        <p:cTn id="14" dur="5000" fill="hold"/>
                                        <p:tgtEl>
                                          <p:spTgt spid="61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animBg="1" autoUpdateAnimBg="0"/>
      <p:bldP spid="5" grpId="0" animBg="1"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immareli.altervista.org/col2/predica.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p:spPr>
      </p:pic>
      <p:sp>
        <p:nvSpPr>
          <p:cNvPr id="5123" name="Rectangle 3"/>
          <p:cNvSpPr>
            <a:spLocks noChangeArrowheads="1"/>
          </p:cNvSpPr>
          <p:nvPr/>
        </p:nvSpPr>
        <p:spPr bwMode="auto">
          <a:xfrm>
            <a:off x="857250" y="2409825"/>
            <a:ext cx="8286750" cy="3786188"/>
          </a:xfrm>
          <a:prstGeom prst="rect">
            <a:avLst/>
          </a:prstGeom>
          <a:solidFill>
            <a:srgbClr val="00B0F0">
              <a:alpha val="80000"/>
            </a:srgbClr>
          </a:solidFill>
          <a:ln w="9525">
            <a:noFill/>
            <a:miter lim="800000"/>
            <a:headEnd/>
            <a:tailEnd/>
          </a:ln>
          <a:effectLst/>
        </p:spPr>
        <p:txBody>
          <a:bodyPr>
            <a:spAutoFit/>
          </a:bodyPr>
          <a:lstStyle/>
          <a:p>
            <a:pPr eaLnBrk="0" hangingPunct="0">
              <a:defRPr/>
            </a:pPr>
            <a:r>
              <a:rPr lang="it-IT" sz="4000" b="1" i="1" dirty="0">
                <a:solidFill>
                  <a:srgbClr val="FFFFFF"/>
                </a:solidFill>
                <a:latin typeface="Comic Sans MS" pitchFamily="66" charset="0"/>
              </a:rPr>
              <a:t>Perché egli libererà</a:t>
            </a:r>
          </a:p>
          <a:p>
            <a:pPr eaLnBrk="0" hangingPunct="0">
              <a:defRPr/>
            </a:pPr>
            <a:r>
              <a:rPr lang="it-IT" sz="4000" b="1" i="1" dirty="0">
                <a:solidFill>
                  <a:srgbClr val="FFFFFF"/>
                </a:solidFill>
                <a:latin typeface="Comic Sans MS" pitchFamily="66" charset="0"/>
              </a:rPr>
              <a:t>il misero che invoca </a:t>
            </a:r>
          </a:p>
          <a:p>
            <a:pPr eaLnBrk="0" hangingPunct="0">
              <a:defRPr/>
            </a:pPr>
            <a:r>
              <a:rPr lang="it-IT" sz="4000" b="1" i="1" dirty="0">
                <a:solidFill>
                  <a:srgbClr val="FFFFFF"/>
                </a:solidFill>
                <a:latin typeface="Comic Sans MS" pitchFamily="66" charset="0"/>
              </a:rPr>
              <a:t>e il povero che non trova aiuto. Abbia pietà del debole </a:t>
            </a:r>
          </a:p>
          <a:p>
            <a:pPr eaLnBrk="0" hangingPunct="0">
              <a:defRPr/>
            </a:pPr>
            <a:r>
              <a:rPr lang="it-IT" sz="4000" b="1" i="1" dirty="0">
                <a:solidFill>
                  <a:srgbClr val="FFFFFF"/>
                </a:solidFill>
                <a:latin typeface="Comic Sans MS" pitchFamily="66" charset="0"/>
              </a:rPr>
              <a:t>e del misero </a:t>
            </a:r>
          </a:p>
          <a:p>
            <a:pPr eaLnBrk="0" hangingPunct="0">
              <a:defRPr/>
            </a:pPr>
            <a:r>
              <a:rPr lang="it-IT" sz="4000" b="1" i="1" dirty="0">
                <a:solidFill>
                  <a:srgbClr val="FFFFFF"/>
                </a:solidFill>
                <a:latin typeface="Comic Sans MS" pitchFamily="66" charset="0"/>
              </a:rPr>
              <a:t>e salvi la vita dei suoi miseri.</a:t>
            </a:r>
            <a:endParaRPr lang="ca-ES" sz="4000" b="1" i="1" dirty="0">
              <a:solidFill>
                <a:srgbClr val="FFFFFF"/>
              </a:solidFill>
              <a:latin typeface="Comic Sans MS" pitchFamily="66" charset="0"/>
            </a:endParaRPr>
          </a:p>
        </p:txBody>
      </p:sp>
      <p:sp>
        <p:nvSpPr>
          <p:cNvPr id="5" name="Rectangle 4"/>
          <p:cNvSpPr>
            <a:spLocks noChangeArrowheads="1"/>
          </p:cNvSpPr>
          <p:nvPr/>
        </p:nvSpPr>
        <p:spPr bwMode="auto">
          <a:xfrm>
            <a:off x="2071688" y="428625"/>
            <a:ext cx="6367462" cy="1323975"/>
          </a:xfrm>
          <a:prstGeom prst="rect">
            <a:avLst/>
          </a:prstGeom>
          <a:solidFill>
            <a:srgbClr val="0000D1">
              <a:alpha val="50000"/>
            </a:srgbClr>
          </a:solidFill>
          <a:ln w="9525">
            <a:noFill/>
            <a:miter lim="800000"/>
            <a:headEnd/>
            <a:tailEnd/>
          </a:ln>
          <a:effectLst/>
        </p:spPr>
        <p:txBody>
          <a:bodyPr wrap="none">
            <a:spAutoFit/>
          </a:bodyPr>
          <a:lstStyle/>
          <a:p>
            <a:pPr eaLnBrk="0" hangingPunct="0">
              <a:defRPr/>
            </a:pPr>
            <a:r>
              <a:rPr lang="it-IT" sz="4000" b="1" i="1" dirty="0">
                <a:solidFill>
                  <a:srgbClr val="FFFFFF"/>
                </a:solidFill>
                <a:effectLst>
                  <a:outerShdw blurRad="38100" dist="38100" dir="2700000" algn="tl">
                    <a:srgbClr val="000000"/>
                  </a:outerShdw>
                </a:effectLst>
                <a:latin typeface="Comic Sans MS" pitchFamily="66" charset="0"/>
              </a:rPr>
              <a:t>Vieni, Signore, </a:t>
            </a:r>
          </a:p>
          <a:p>
            <a:pPr eaLnBrk="0" hangingPunct="0">
              <a:defRPr/>
            </a:pPr>
            <a:r>
              <a:rPr lang="it-IT" sz="4000" b="1" i="1" dirty="0">
                <a:solidFill>
                  <a:srgbClr val="FFFFFF"/>
                </a:solidFill>
                <a:effectLst>
                  <a:outerShdw blurRad="38100" dist="38100" dir="2700000" algn="tl">
                    <a:srgbClr val="000000"/>
                  </a:outerShdw>
                </a:effectLst>
                <a:latin typeface="Comic Sans MS" pitchFamily="66" charset="0"/>
              </a:rPr>
              <a:t>re di giustizia e di pace.</a:t>
            </a:r>
            <a:endParaRPr lang="ca-ES" sz="4000" b="1" i="1" dirty="0">
              <a:solidFill>
                <a:srgbClr val="FFFFFF"/>
              </a:solidFill>
              <a:effectLst>
                <a:outerShdw blurRad="38100" dist="38100" dir="2700000" algn="tl">
                  <a:srgbClr val="000000"/>
                </a:outerShdw>
              </a:effectLst>
              <a:latin typeface="Comic Sans MS" pitchFamily="66"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2" fill="hold" grpId="0" nodeType="clickEffect">
                                  <p:stCondLst>
                                    <p:cond delay="0"/>
                                  </p:stCondLst>
                                  <p:childTnLst>
                                    <p:set>
                                      <p:cBhvr>
                                        <p:cTn id="12" dur="1" fill="hold">
                                          <p:stCondLst>
                                            <p:cond delay="0"/>
                                          </p:stCondLst>
                                        </p:cTn>
                                        <p:tgtEl>
                                          <p:spTgt spid="5123"/>
                                        </p:tgtEl>
                                        <p:attrNameLst>
                                          <p:attrName>style.visibility</p:attrName>
                                        </p:attrNameLst>
                                      </p:cBhvr>
                                      <p:to>
                                        <p:strVal val="visible"/>
                                      </p:to>
                                    </p:set>
                                    <p:anim calcmode="lin" valueType="num">
                                      <p:cBhvr additive="base">
                                        <p:cTn id="13" dur="5000" fill="hold"/>
                                        <p:tgtEl>
                                          <p:spTgt spid="5123"/>
                                        </p:tgtEl>
                                        <p:attrNameLst>
                                          <p:attrName>ppt_x</p:attrName>
                                        </p:attrNameLst>
                                      </p:cBhvr>
                                      <p:tavLst>
                                        <p:tav tm="0">
                                          <p:val>
                                            <p:strVal val="1+#ppt_w/2"/>
                                          </p:val>
                                        </p:tav>
                                        <p:tav tm="100000">
                                          <p:val>
                                            <p:strVal val="#ppt_x"/>
                                          </p:val>
                                        </p:tav>
                                      </p:tavLst>
                                    </p:anim>
                                    <p:anim calcmode="lin" valueType="num">
                                      <p:cBhvr additive="base">
                                        <p:cTn id="14" dur="5000" fill="hold"/>
                                        <p:tgtEl>
                                          <p:spTgt spid="51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animBg="1" autoUpdateAnimBg="0"/>
      <p:bldP spid="5" grpId="0" animBg="1"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http://immareli.altervista.org/col2/risorto0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p:spPr>
      </p:pic>
      <p:sp>
        <p:nvSpPr>
          <p:cNvPr id="4099" name="Rectangle 3"/>
          <p:cNvSpPr>
            <a:spLocks noChangeArrowheads="1"/>
          </p:cNvSpPr>
          <p:nvPr/>
        </p:nvSpPr>
        <p:spPr bwMode="auto">
          <a:xfrm>
            <a:off x="857250" y="2357438"/>
            <a:ext cx="7572375" cy="3786187"/>
          </a:xfrm>
          <a:prstGeom prst="rect">
            <a:avLst/>
          </a:prstGeom>
          <a:solidFill>
            <a:schemeClr val="bg1"/>
          </a:solidFill>
          <a:ln w="9525">
            <a:noFill/>
            <a:miter lim="800000"/>
            <a:headEnd/>
            <a:tailEnd/>
          </a:ln>
          <a:effectLst>
            <a:outerShdw dist="35921" dir="2700000" algn="ctr" rotWithShape="0">
              <a:schemeClr val="tx1"/>
            </a:outerShdw>
          </a:effectLst>
        </p:spPr>
        <p:txBody>
          <a:bodyPr>
            <a:spAutoFit/>
          </a:bodyPr>
          <a:lstStyle/>
          <a:p>
            <a:pPr eaLnBrk="0" hangingPunct="0">
              <a:defRPr/>
            </a:pPr>
            <a:r>
              <a:rPr lang="it-IT" sz="4000" b="1" i="1" dirty="0">
                <a:solidFill>
                  <a:sysClr val="windowText" lastClr="000000"/>
                </a:solidFill>
                <a:latin typeface="Comic Sans MS" pitchFamily="66" charset="0"/>
              </a:rPr>
              <a:t>Il suo nome duri in eterno, davanti al sole </a:t>
            </a:r>
          </a:p>
          <a:p>
            <a:pPr eaLnBrk="0" hangingPunct="0">
              <a:defRPr/>
            </a:pPr>
            <a:r>
              <a:rPr lang="it-IT" sz="4000" b="1" i="1" dirty="0">
                <a:solidFill>
                  <a:sysClr val="windowText" lastClr="000000"/>
                </a:solidFill>
                <a:latin typeface="Comic Sans MS" pitchFamily="66" charset="0"/>
              </a:rPr>
              <a:t>germogli il suo nome. </a:t>
            </a:r>
          </a:p>
          <a:p>
            <a:pPr eaLnBrk="0" hangingPunct="0">
              <a:defRPr/>
            </a:pPr>
            <a:r>
              <a:rPr lang="it-IT" sz="4000" b="1" i="1" dirty="0">
                <a:solidFill>
                  <a:sysClr val="windowText" lastClr="000000"/>
                </a:solidFill>
                <a:latin typeface="Comic Sans MS" pitchFamily="66" charset="0"/>
              </a:rPr>
              <a:t>In lui siano benedette </a:t>
            </a:r>
          </a:p>
          <a:p>
            <a:pPr eaLnBrk="0" hangingPunct="0">
              <a:defRPr/>
            </a:pPr>
            <a:r>
              <a:rPr lang="it-IT" sz="4000" b="1" i="1" dirty="0">
                <a:solidFill>
                  <a:sysClr val="windowText" lastClr="000000"/>
                </a:solidFill>
                <a:latin typeface="Comic Sans MS" pitchFamily="66" charset="0"/>
              </a:rPr>
              <a:t>tutte le stirpi della terra </a:t>
            </a:r>
          </a:p>
          <a:p>
            <a:pPr eaLnBrk="0" hangingPunct="0">
              <a:defRPr/>
            </a:pPr>
            <a:r>
              <a:rPr lang="it-IT" sz="4000" b="1" i="1" dirty="0">
                <a:solidFill>
                  <a:sysClr val="windowText" lastClr="000000"/>
                </a:solidFill>
                <a:latin typeface="Comic Sans MS" pitchFamily="66" charset="0"/>
              </a:rPr>
              <a:t>e tutti genti lo dicano beato.</a:t>
            </a:r>
            <a:r>
              <a:rPr lang="it-IT" sz="4000" dirty="0">
                <a:solidFill>
                  <a:sysClr val="windowText" lastClr="000000"/>
                </a:solidFill>
                <a:latin typeface="Comic Sans MS" pitchFamily="66" charset="0"/>
              </a:rPr>
              <a:t> </a:t>
            </a:r>
            <a:endParaRPr lang="ca-ES" sz="4000" b="1" i="1" dirty="0">
              <a:solidFill>
                <a:sysClr val="windowText" lastClr="000000"/>
              </a:solidFill>
              <a:latin typeface="Comic Sans MS" pitchFamily="66" charset="0"/>
            </a:endParaRPr>
          </a:p>
        </p:txBody>
      </p:sp>
      <p:sp>
        <p:nvSpPr>
          <p:cNvPr id="5" name="Rectangle 4"/>
          <p:cNvSpPr>
            <a:spLocks noChangeArrowheads="1"/>
          </p:cNvSpPr>
          <p:nvPr/>
        </p:nvSpPr>
        <p:spPr bwMode="auto">
          <a:xfrm>
            <a:off x="2428875" y="357188"/>
            <a:ext cx="6367463" cy="1323975"/>
          </a:xfrm>
          <a:prstGeom prst="rect">
            <a:avLst/>
          </a:prstGeom>
          <a:solidFill>
            <a:srgbClr val="0000D1">
              <a:alpha val="50000"/>
            </a:srgbClr>
          </a:solidFill>
          <a:ln w="9525">
            <a:noFill/>
            <a:miter lim="800000"/>
            <a:headEnd/>
            <a:tailEnd/>
          </a:ln>
          <a:effectLst/>
        </p:spPr>
        <p:txBody>
          <a:bodyPr wrap="none">
            <a:spAutoFit/>
          </a:bodyPr>
          <a:lstStyle/>
          <a:p>
            <a:pPr eaLnBrk="0" hangingPunct="0">
              <a:defRPr/>
            </a:pPr>
            <a:r>
              <a:rPr lang="it-IT" sz="4000" b="1" i="1" dirty="0">
                <a:solidFill>
                  <a:srgbClr val="FFFFFF"/>
                </a:solidFill>
                <a:effectLst>
                  <a:outerShdw blurRad="38100" dist="38100" dir="2700000" algn="tl">
                    <a:srgbClr val="000000"/>
                  </a:outerShdw>
                </a:effectLst>
                <a:latin typeface="Comic Sans MS" pitchFamily="66" charset="0"/>
              </a:rPr>
              <a:t>Vieni, Signore, </a:t>
            </a:r>
          </a:p>
          <a:p>
            <a:pPr eaLnBrk="0" hangingPunct="0">
              <a:defRPr/>
            </a:pPr>
            <a:r>
              <a:rPr lang="it-IT" sz="4000" b="1" i="1" dirty="0">
                <a:solidFill>
                  <a:srgbClr val="FFFFFF"/>
                </a:solidFill>
                <a:effectLst>
                  <a:outerShdw blurRad="38100" dist="38100" dir="2700000" algn="tl">
                    <a:srgbClr val="000000"/>
                  </a:outerShdw>
                </a:effectLst>
                <a:latin typeface="Comic Sans MS" pitchFamily="66" charset="0"/>
              </a:rPr>
              <a:t>re di giustizia e di pace.</a:t>
            </a:r>
            <a:endParaRPr lang="ca-ES" sz="4000" b="1" i="1" dirty="0">
              <a:solidFill>
                <a:srgbClr val="FFFFFF"/>
              </a:solidFill>
              <a:effectLst>
                <a:outerShdw blurRad="38100" dist="38100" dir="2700000" algn="tl">
                  <a:srgbClr val="000000"/>
                </a:outerShdw>
              </a:effectLst>
              <a:latin typeface="Comic Sans MS" pitchFamily="66"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2" fill="hold" grpId="0" nodeType="clickEffect">
                                  <p:stCondLst>
                                    <p:cond delay="0"/>
                                  </p:stCondLst>
                                  <p:childTnLst>
                                    <p:set>
                                      <p:cBhvr>
                                        <p:cTn id="12" dur="1" fill="hold">
                                          <p:stCondLst>
                                            <p:cond delay="0"/>
                                          </p:stCondLst>
                                        </p:cTn>
                                        <p:tgtEl>
                                          <p:spTgt spid="4099"/>
                                        </p:tgtEl>
                                        <p:attrNameLst>
                                          <p:attrName>style.visibility</p:attrName>
                                        </p:attrNameLst>
                                      </p:cBhvr>
                                      <p:to>
                                        <p:strVal val="visible"/>
                                      </p:to>
                                    </p:set>
                                    <p:anim calcmode="lin" valueType="num">
                                      <p:cBhvr additive="base">
                                        <p:cTn id="13" dur="5000" fill="hold"/>
                                        <p:tgtEl>
                                          <p:spTgt spid="4099"/>
                                        </p:tgtEl>
                                        <p:attrNameLst>
                                          <p:attrName>ppt_x</p:attrName>
                                        </p:attrNameLst>
                                      </p:cBhvr>
                                      <p:tavLst>
                                        <p:tav tm="0">
                                          <p:val>
                                            <p:strVal val="1+#ppt_w/2"/>
                                          </p:val>
                                        </p:tav>
                                        <p:tav tm="100000">
                                          <p:val>
                                            <p:strVal val="#ppt_x"/>
                                          </p:val>
                                        </p:tav>
                                      </p:tavLst>
                                    </p:anim>
                                    <p:anim calcmode="lin" valueType="num">
                                      <p:cBhvr additive="base">
                                        <p:cTn id="14" dur="5000" fill="hold"/>
                                        <p:tgtEl>
                                          <p:spTgt spid="409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animBg="1" autoUpdateAnimBg="0"/>
      <p:bldP spid="5" grpId="0" animBg="1"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descr="http://www.qumran2.net/disegni/archivio/3790.jpg"/>
          <p:cNvPicPr>
            <a:picLocks noChangeAspect="1" noChangeArrowheads="1"/>
          </p:cNvPicPr>
          <p:nvPr/>
        </p:nvPicPr>
        <p:blipFill>
          <a:blip r:embed="rId2" cstate="print"/>
          <a:srcRect/>
          <a:stretch>
            <a:fillRect/>
          </a:stretch>
        </p:blipFill>
        <p:spPr bwMode="auto">
          <a:xfrm>
            <a:off x="5214938" y="0"/>
            <a:ext cx="3652837" cy="6842125"/>
          </a:xfrm>
          <a:prstGeom prst="rect">
            <a:avLst/>
          </a:prstGeom>
          <a:noFill/>
          <a:ln w="9525">
            <a:noFill/>
            <a:miter lim="800000"/>
            <a:headEnd/>
            <a:tailEnd/>
          </a:ln>
        </p:spPr>
      </p:pic>
      <p:sp>
        <p:nvSpPr>
          <p:cNvPr id="26627" name="Rectangle 1"/>
          <p:cNvSpPr>
            <a:spLocks noChangeArrowheads="1"/>
          </p:cNvSpPr>
          <p:nvPr/>
        </p:nvSpPr>
        <p:spPr bwMode="auto">
          <a:xfrm>
            <a:off x="357188" y="0"/>
            <a:ext cx="8001000" cy="4970463"/>
          </a:xfrm>
          <a:prstGeom prst="rect">
            <a:avLst/>
          </a:prstGeom>
          <a:noFill/>
          <a:ln w="9525">
            <a:noFill/>
            <a:miter lim="800000"/>
            <a:headEnd/>
            <a:tailEnd/>
          </a:ln>
        </p:spPr>
        <p:txBody>
          <a:bodyPr lIns="71415" bIns="0" anchor="ctr">
            <a:spAutoFit/>
          </a:bodyPr>
          <a:lstStyle/>
          <a:p>
            <a:pPr algn="just"/>
            <a:r>
              <a:rPr lang="it-IT" sz="4000">
                <a:latin typeface="Comic Sans MS" pitchFamily="66" charset="0"/>
                <a:cs typeface="Times New Roman" pitchFamily="18" charset="0"/>
              </a:rPr>
              <a:t>Giovane donna, </a:t>
            </a:r>
          </a:p>
          <a:p>
            <a:pPr algn="just"/>
            <a:r>
              <a:rPr lang="it-IT" sz="4000">
                <a:latin typeface="Comic Sans MS" pitchFamily="66" charset="0"/>
                <a:cs typeface="Times New Roman" pitchFamily="18" charset="0"/>
              </a:rPr>
              <a:t>attesa dell'umanità; </a:t>
            </a:r>
          </a:p>
          <a:p>
            <a:pPr algn="just"/>
            <a:r>
              <a:rPr lang="it-IT" sz="4000">
                <a:latin typeface="Comic Sans MS" pitchFamily="66" charset="0"/>
                <a:cs typeface="Times New Roman" pitchFamily="18" charset="0"/>
              </a:rPr>
              <a:t>un desiderio d'amore </a:t>
            </a:r>
          </a:p>
          <a:p>
            <a:pPr algn="just"/>
            <a:r>
              <a:rPr lang="it-IT" sz="4000">
                <a:latin typeface="Comic Sans MS" pitchFamily="66" charset="0"/>
                <a:cs typeface="Times New Roman" pitchFamily="18" charset="0"/>
              </a:rPr>
              <a:t>e pura libertà. </a:t>
            </a:r>
          </a:p>
          <a:p>
            <a:pPr algn="just"/>
            <a:r>
              <a:rPr lang="it-IT" sz="4000">
                <a:latin typeface="Comic Sans MS" pitchFamily="66" charset="0"/>
                <a:cs typeface="Times New Roman" pitchFamily="18" charset="0"/>
              </a:rPr>
              <a:t>Il Dio lontano </a:t>
            </a:r>
          </a:p>
          <a:p>
            <a:pPr algn="just"/>
            <a:r>
              <a:rPr lang="it-IT" sz="4000">
                <a:latin typeface="Comic Sans MS" pitchFamily="66" charset="0"/>
                <a:cs typeface="Times New Roman" pitchFamily="18" charset="0"/>
              </a:rPr>
              <a:t>è qui vicino a te, </a:t>
            </a:r>
          </a:p>
          <a:p>
            <a:pPr algn="just"/>
            <a:r>
              <a:rPr lang="it-IT" sz="4000">
                <a:latin typeface="Comic Sans MS" pitchFamily="66" charset="0"/>
                <a:cs typeface="Times New Roman" pitchFamily="18" charset="0"/>
              </a:rPr>
              <a:t>voce e silenzio, </a:t>
            </a:r>
          </a:p>
          <a:p>
            <a:pPr algn="just"/>
            <a:r>
              <a:rPr lang="it-IT" sz="4000">
                <a:latin typeface="Comic Sans MS" pitchFamily="66" charset="0"/>
                <a:cs typeface="Times New Roman" pitchFamily="18" charset="0"/>
              </a:rPr>
              <a:t>annuncio di novità.</a:t>
            </a:r>
            <a:endParaRPr lang="it-IT" sz="4000">
              <a:latin typeface="Comic Sans MS" pitchFamily="66" charset="0"/>
            </a:endParaRPr>
          </a:p>
        </p:txBody>
      </p:sp>
    </p:spTree>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F:\05 Fotografie\Cattedrale\Avvento\Avvento 2007 070.jpg"/>
          <p:cNvPicPr>
            <a:picLocks noChangeAspect="1" noChangeArrowheads="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7587" name="WordArt 3"/>
          <p:cNvSpPr>
            <a:spLocks noChangeArrowheads="1" noChangeShapeType="1" noTextEdit="1"/>
          </p:cNvSpPr>
          <p:nvPr/>
        </p:nvSpPr>
        <p:spPr bwMode="auto">
          <a:xfrm>
            <a:off x="0" y="0"/>
            <a:ext cx="9144000" cy="6858000"/>
          </a:xfrm>
          <a:prstGeom prst="rect">
            <a:avLst/>
          </a:prstGeom>
        </p:spPr>
        <p:txBody>
          <a:bodyPr wrap="none" fromWordArt="1">
            <a:prstTxWarp prst="textCirclePour">
              <a:avLst>
                <a:gd name="adj1" fmla="val 10851900"/>
                <a:gd name="adj2" fmla="val 50000"/>
              </a:avLst>
            </a:prstTxWarp>
          </a:bodyPr>
          <a:lstStyle/>
          <a:p>
            <a:pPr algn="ctr" eaLnBrk="0" hangingPunct="0"/>
            <a:r>
              <a:rPr lang="it-IT" sz="3600" i="1" kern="10">
                <a:ln w="9525">
                  <a:solidFill>
                    <a:srgbClr val="000000"/>
                  </a:solidFill>
                  <a:round/>
                  <a:headEnd/>
                  <a:tailEnd/>
                </a:ln>
                <a:solidFill>
                  <a:srgbClr val="FF0000"/>
                </a:solidFill>
                <a:effectLst>
                  <a:outerShdw dist="35921" dir="2700000" algn="ctr" rotWithShape="0">
                    <a:srgbClr val="808080">
                      <a:alpha val="79999"/>
                    </a:srgbClr>
                  </a:outerShdw>
                </a:effectLst>
                <a:latin typeface="Arial Black"/>
              </a:rPr>
              <a:t>   </a:t>
            </a:r>
          </a:p>
        </p:txBody>
      </p:sp>
      <p:sp>
        <p:nvSpPr>
          <p:cNvPr id="51204" name="WordArt 4"/>
          <p:cNvSpPr>
            <a:spLocks noChangeArrowheads="1" noChangeShapeType="1" noTextEdit="1"/>
          </p:cNvSpPr>
          <p:nvPr/>
        </p:nvSpPr>
        <p:spPr bwMode="auto">
          <a:xfrm>
            <a:off x="500063" y="0"/>
            <a:ext cx="8072437" cy="5429250"/>
          </a:xfrm>
          <a:prstGeom prst="rect">
            <a:avLst/>
          </a:prstGeom>
        </p:spPr>
        <p:txBody>
          <a:bodyPr wrap="none" fromWordArt="1">
            <a:prstTxWarp prst="textArchUpPour">
              <a:avLst>
                <a:gd name="adj1" fmla="val 10800004"/>
                <a:gd name="adj2" fmla="val 50000"/>
              </a:avLst>
            </a:prstTxWarp>
          </a:bodyPr>
          <a:lstStyle/>
          <a:p>
            <a:pPr algn="ctr" eaLnBrk="0" hangingPunct="0"/>
            <a:r>
              <a:rPr lang="it-IT" sz="3600" kern="10">
                <a:ln w="9525">
                  <a:solidFill>
                    <a:srgbClr val="000000"/>
                  </a:solidFill>
                  <a:round/>
                  <a:headEnd/>
                  <a:tailEnd/>
                </a:ln>
                <a:solidFill>
                  <a:srgbClr val="FF0000"/>
                </a:solidFill>
                <a:latin typeface="Comic Sans MS"/>
              </a:rPr>
              <a:t>Corona</a:t>
            </a:r>
          </a:p>
        </p:txBody>
      </p:sp>
      <p:sp>
        <p:nvSpPr>
          <p:cNvPr id="51205" name="WordArt 5"/>
          <p:cNvSpPr>
            <a:spLocks noChangeArrowheads="1" noChangeShapeType="1" noTextEdit="1"/>
          </p:cNvSpPr>
          <p:nvPr/>
        </p:nvSpPr>
        <p:spPr bwMode="auto">
          <a:xfrm>
            <a:off x="285750" y="571500"/>
            <a:ext cx="8643938" cy="6072188"/>
          </a:xfrm>
          <a:prstGeom prst="rect">
            <a:avLst/>
          </a:prstGeom>
        </p:spPr>
        <p:txBody>
          <a:bodyPr wrap="none" fromWordArt="1">
            <a:prstTxWarp prst="textArchDownPour">
              <a:avLst>
                <a:gd name="adj1" fmla="val 0"/>
                <a:gd name="adj2" fmla="val 50000"/>
              </a:avLst>
            </a:prstTxWarp>
          </a:bodyPr>
          <a:lstStyle/>
          <a:p>
            <a:pPr algn="ctr" eaLnBrk="0" hangingPunct="0"/>
            <a:r>
              <a:rPr lang="it-IT" sz="3600" kern="10">
                <a:ln w="9525">
                  <a:solidFill>
                    <a:srgbClr val="000000"/>
                  </a:solidFill>
                  <a:round/>
                  <a:headEnd/>
                  <a:tailEnd/>
                </a:ln>
                <a:solidFill>
                  <a:srgbClr val="FF0000"/>
                </a:solidFill>
                <a:latin typeface="Comic Sans MS"/>
              </a:rPr>
              <a:t>dell'Avvento</a:t>
            </a:r>
          </a:p>
        </p:txBody>
      </p:sp>
    </p:spTree>
    <p:extLst>
      <p:ext uri="{BB962C8B-B14F-4D97-AF65-F5344CB8AC3E}">
        <p14:creationId xmlns:p14="http://schemas.microsoft.com/office/powerpoint/2010/main" xmlns="" val="24630630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grpId="0" nodeType="withEffect">
                                  <p:stCondLst>
                                    <p:cond delay="0"/>
                                  </p:stCondLst>
                                  <p:childTnLst>
                                    <p:set>
                                      <p:cBhvr>
                                        <p:cTn id="6" dur="1" fill="hold">
                                          <p:stCondLst>
                                            <p:cond delay="0"/>
                                          </p:stCondLst>
                                        </p:cTn>
                                        <p:tgtEl>
                                          <p:spTgt spid="51204"/>
                                        </p:tgtEl>
                                        <p:attrNameLst>
                                          <p:attrName>style.visibility</p:attrName>
                                        </p:attrNameLst>
                                      </p:cBhvr>
                                      <p:to>
                                        <p:strVal val="visible"/>
                                      </p:to>
                                    </p:set>
                                    <p:animEffect transition="in" filter="fade">
                                      <p:cBhvr>
                                        <p:cTn id="7" dur="800" decel="100000"/>
                                        <p:tgtEl>
                                          <p:spTgt spid="51204"/>
                                        </p:tgtEl>
                                      </p:cBhvr>
                                    </p:animEffect>
                                    <p:anim calcmode="lin" valueType="num">
                                      <p:cBhvr>
                                        <p:cTn id="8" dur="800" decel="100000" fill="hold"/>
                                        <p:tgtEl>
                                          <p:spTgt spid="51204"/>
                                        </p:tgtEl>
                                        <p:attrNameLst>
                                          <p:attrName>style.rotation</p:attrName>
                                        </p:attrNameLst>
                                      </p:cBhvr>
                                      <p:tavLst>
                                        <p:tav tm="0">
                                          <p:val>
                                            <p:fltVal val="-90"/>
                                          </p:val>
                                        </p:tav>
                                        <p:tav tm="100000">
                                          <p:val>
                                            <p:fltVal val="0"/>
                                          </p:val>
                                        </p:tav>
                                      </p:tavLst>
                                    </p:anim>
                                    <p:anim calcmode="lin" valueType="num">
                                      <p:cBhvr>
                                        <p:cTn id="9" dur="800" decel="100000" fill="hold"/>
                                        <p:tgtEl>
                                          <p:spTgt spid="51204"/>
                                        </p:tgtEl>
                                        <p:attrNameLst>
                                          <p:attrName>ppt_x</p:attrName>
                                        </p:attrNameLst>
                                      </p:cBhvr>
                                      <p:tavLst>
                                        <p:tav tm="0">
                                          <p:val>
                                            <p:strVal val="#ppt_x+0.4"/>
                                          </p:val>
                                        </p:tav>
                                        <p:tav tm="100000">
                                          <p:val>
                                            <p:strVal val="#ppt_x-0.05"/>
                                          </p:val>
                                        </p:tav>
                                      </p:tavLst>
                                    </p:anim>
                                    <p:anim calcmode="lin" valueType="num">
                                      <p:cBhvr>
                                        <p:cTn id="10" dur="800" decel="100000" fill="hold"/>
                                        <p:tgtEl>
                                          <p:spTgt spid="5120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120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1204"/>
                                        </p:tgtEl>
                                        <p:attrNameLst>
                                          <p:attrName>ppt_y</p:attrName>
                                        </p:attrNameLst>
                                      </p:cBhvr>
                                      <p:tavLst>
                                        <p:tav tm="0">
                                          <p:val>
                                            <p:strVal val="#ppt_y+0.1"/>
                                          </p:val>
                                        </p:tav>
                                        <p:tav tm="100000">
                                          <p:val>
                                            <p:strVal val="#ppt_y"/>
                                          </p:val>
                                        </p:tav>
                                      </p:tavLst>
                                    </p:anim>
                                  </p:childTnLst>
                                </p:cTn>
                              </p:par>
                              <p:par>
                                <p:cTn id="13" presetID="30" presetClass="entr" presetSubtype="0" fill="hold" grpId="0" nodeType="withEffect">
                                  <p:stCondLst>
                                    <p:cond delay="0"/>
                                  </p:stCondLst>
                                  <p:childTnLst>
                                    <p:set>
                                      <p:cBhvr>
                                        <p:cTn id="14" dur="1" fill="hold">
                                          <p:stCondLst>
                                            <p:cond delay="0"/>
                                          </p:stCondLst>
                                        </p:cTn>
                                        <p:tgtEl>
                                          <p:spTgt spid="51205"/>
                                        </p:tgtEl>
                                        <p:attrNameLst>
                                          <p:attrName>style.visibility</p:attrName>
                                        </p:attrNameLst>
                                      </p:cBhvr>
                                      <p:to>
                                        <p:strVal val="visible"/>
                                      </p:to>
                                    </p:set>
                                    <p:animEffect transition="in" filter="fade">
                                      <p:cBhvr>
                                        <p:cTn id="15" dur="800" decel="100000"/>
                                        <p:tgtEl>
                                          <p:spTgt spid="51205"/>
                                        </p:tgtEl>
                                      </p:cBhvr>
                                    </p:animEffect>
                                    <p:anim calcmode="lin" valueType="num">
                                      <p:cBhvr>
                                        <p:cTn id="16" dur="800" decel="100000" fill="hold"/>
                                        <p:tgtEl>
                                          <p:spTgt spid="51205"/>
                                        </p:tgtEl>
                                        <p:attrNameLst>
                                          <p:attrName>style.rotation</p:attrName>
                                        </p:attrNameLst>
                                      </p:cBhvr>
                                      <p:tavLst>
                                        <p:tav tm="0">
                                          <p:val>
                                            <p:fltVal val="-90"/>
                                          </p:val>
                                        </p:tav>
                                        <p:tav tm="100000">
                                          <p:val>
                                            <p:fltVal val="0"/>
                                          </p:val>
                                        </p:tav>
                                      </p:tavLst>
                                    </p:anim>
                                    <p:anim calcmode="lin" valueType="num">
                                      <p:cBhvr>
                                        <p:cTn id="17" dur="800" decel="100000" fill="hold"/>
                                        <p:tgtEl>
                                          <p:spTgt spid="51205"/>
                                        </p:tgtEl>
                                        <p:attrNameLst>
                                          <p:attrName>ppt_x</p:attrName>
                                        </p:attrNameLst>
                                      </p:cBhvr>
                                      <p:tavLst>
                                        <p:tav tm="0">
                                          <p:val>
                                            <p:strVal val="#ppt_x+0.4"/>
                                          </p:val>
                                        </p:tav>
                                        <p:tav tm="100000">
                                          <p:val>
                                            <p:strVal val="#ppt_x-0.05"/>
                                          </p:val>
                                        </p:tav>
                                      </p:tavLst>
                                    </p:anim>
                                    <p:anim calcmode="lin" valueType="num">
                                      <p:cBhvr>
                                        <p:cTn id="18" dur="800" decel="100000" fill="hold"/>
                                        <p:tgtEl>
                                          <p:spTgt spid="51205"/>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51205"/>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5120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4" grpId="0" animBg="1"/>
      <p:bldP spid="5120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r="5411"/>
          <a:stretch/>
        </p:blipFill>
        <p:spPr bwMode="auto">
          <a:xfrm>
            <a:off x="-4915" y="-1"/>
            <a:ext cx="9148915" cy="68686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 name="Picture 5" descr="fiammella"/>
          <p:cNvPicPr>
            <a:picLocks noChangeAspect="1" noChangeArrowheads="1"/>
          </p:cNvPicPr>
          <p:nvPr/>
        </p:nvPicPr>
        <p:blipFill>
          <a:blip r:embed="rId3" cstate="print">
            <a:extLst>
              <a:ext uri="{28A0092B-C50C-407E-A947-70E740481C1C}">
                <a14:useLocalDpi xmlns:a14="http://schemas.microsoft.com/office/drawing/2010/main" xmlns=""/>
              </a:ext>
            </a:extLst>
          </a:blip>
          <a:srcRect/>
          <a:stretch>
            <a:fillRect/>
          </a:stretch>
        </p:blipFill>
        <p:spPr bwMode="auto">
          <a:xfrm>
            <a:off x="4999265" y="764704"/>
            <a:ext cx="1141413" cy="969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 Box 3"/>
          <p:cNvSpPr txBox="1">
            <a:spLocks noChangeArrowheads="1"/>
          </p:cNvSpPr>
          <p:nvPr/>
        </p:nvSpPr>
        <p:spPr bwMode="auto">
          <a:xfrm>
            <a:off x="827088" y="3838575"/>
            <a:ext cx="7467600" cy="3019425"/>
          </a:xfrm>
          <a:prstGeom prst="rect">
            <a:avLst/>
          </a:prstGeom>
          <a:solidFill>
            <a:srgbClr val="BBE0E3">
              <a:alpha val="69804"/>
            </a:srgbClr>
          </a:solidFill>
          <a:ln w="9525" algn="ctr">
            <a:noFill/>
            <a:miter lim="800000"/>
            <a:headEnd/>
            <a:tailEnd/>
          </a:ln>
          <a:effectLst>
            <a:softEdge rad="127000"/>
          </a:effectLst>
        </p:spPr>
        <p:txBody>
          <a:bodyPr>
            <a:spAutoFit/>
          </a:bodyPr>
          <a:lstStyle/>
          <a:p>
            <a:pPr lvl="1" eaLnBrk="0" hangingPunct="0">
              <a:defRPr/>
            </a:pPr>
            <a:r>
              <a:rPr lang="it-IT" sz="4800" b="1" dirty="0">
                <a:solidFill>
                  <a:srgbClr val="000000"/>
                </a:solidFill>
                <a:latin typeface="Comic Sans MS" pitchFamily="66" charset="0"/>
              </a:rPr>
              <a:t>Si accende una luce all’uomo quaggiù, presto verrà </a:t>
            </a:r>
          </a:p>
          <a:p>
            <a:pPr lvl="1" eaLnBrk="0" hangingPunct="0">
              <a:defRPr/>
            </a:pPr>
            <a:r>
              <a:rPr lang="it-IT" sz="4800" b="1" dirty="0">
                <a:solidFill>
                  <a:srgbClr val="000000"/>
                </a:solidFill>
                <a:latin typeface="Comic Sans MS" pitchFamily="66" charset="0"/>
              </a:rPr>
              <a:t>tra noi Gesù. </a:t>
            </a:r>
          </a:p>
        </p:txBody>
      </p:sp>
      <p:pic>
        <p:nvPicPr>
          <p:cNvPr id="5" name="Picture 5" descr="fiammella"/>
          <p:cNvPicPr>
            <a:picLocks noChangeAspect="1" noChangeArrowheads="1"/>
          </p:cNvPicPr>
          <p:nvPr/>
        </p:nvPicPr>
        <p:blipFill>
          <a:blip r:embed="rId3" cstate="print">
            <a:extLst>
              <a:ext uri="{28A0092B-C50C-407E-A947-70E740481C1C}">
                <a14:useLocalDpi xmlns:a14="http://schemas.microsoft.com/office/drawing/2010/main" xmlns=""/>
              </a:ext>
            </a:extLst>
          </a:blip>
          <a:srcRect/>
          <a:stretch>
            <a:fillRect/>
          </a:stretch>
        </p:blipFill>
        <p:spPr bwMode="auto">
          <a:xfrm>
            <a:off x="3923928" y="476672"/>
            <a:ext cx="1141413" cy="969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024062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0"/>
                                        <p:tgtEl>
                                          <p:spTgt spid="3"/>
                                        </p:tgtEl>
                                      </p:cBhvr>
                                    </p:animEffect>
                                    <p:anim calcmode="lin" valueType="num">
                                      <p:cBhvr>
                                        <p:cTn id="8" dur="5000" fill="hold"/>
                                        <p:tgtEl>
                                          <p:spTgt spid="3"/>
                                        </p:tgtEl>
                                        <p:attrNameLst>
                                          <p:attrName>ppt_x</p:attrName>
                                        </p:attrNameLst>
                                      </p:cBhvr>
                                      <p:tavLst>
                                        <p:tav tm="0">
                                          <p:val>
                                            <p:strVal val="#ppt_x"/>
                                          </p:val>
                                        </p:tav>
                                        <p:tav tm="100000">
                                          <p:val>
                                            <p:strVal val="#ppt_x"/>
                                          </p:val>
                                        </p:tav>
                                      </p:tavLst>
                                    </p:anim>
                                    <p:anim calcmode="lin" valueType="num">
                                      <p:cBhvr>
                                        <p:cTn id="9" dur="5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0"/>
                                        <p:tgtEl>
                                          <p:spTgt spid="5"/>
                                        </p:tgtEl>
                                      </p:cBhvr>
                                    </p:animEffect>
                                    <p:anim calcmode="lin" valueType="num">
                                      <p:cBhvr>
                                        <p:cTn id="13" dur="5000" fill="hold"/>
                                        <p:tgtEl>
                                          <p:spTgt spid="5"/>
                                        </p:tgtEl>
                                        <p:attrNameLst>
                                          <p:attrName>ppt_x</p:attrName>
                                        </p:attrNameLst>
                                      </p:cBhvr>
                                      <p:tavLst>
                                        <p:tav tm="0">
                                          <p:val>
                                            <p:strVal val="#ppt_x"/>
                                          </p:val>
                                        </p:tav>
                                        <p:tav tm="100000">
                                          <p:val>
                                            <p:strVal val="#ppt_x"/>
                                          </p:val>
                                        </p:tav>
                                      </p:tavLst>
                                    </p:anim>
                                    <p:anim calcmode="lin" valueType="num">
                                      <p:cBhvr>
                                        <p:cTn id="14" dur="5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r="5411"/>
          <a:stretch/>
        </p:blipFill>
        <p:spPr bwMode="auto">
          <a:xfrm>
            <a:off x="-4915" y="-1"/>
            <a:ext cx="9148915" cy="68686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9635" name="Rectangle 3"/>
          <p:cNvSpPr>
            <a:spLocks noChangeArrowheads="1"/>
          </p:cNvSpPr>
          <p:nvPr/>
        </p:nvSpPr>
        <p:spPr bwMode="auto">
          <a:xfrm>
            <a:off x="395288" y="3838575"/>
            <a:ext cx="8318500" cy="3019425"/>
          </a:xfrm>
          <a:prstGeom prst="rect">
            <a:avLst/>
          </a:prstGeom>
          <a:solidFill>
            <a:schemeClr val="accent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p>
            <a:pPr lvl="2" eaLnBrk="0" hangingPunct="0"/>
            <a:r>
              <a:rPr lang="it-IT" sz="4800" b="1">
                <a:solidFill>
                  <a:srgbClr val="000000"/>
                </a:solidFill>
                <a:latin typeface="Comic Sans MS" pitchFamily="66" charset="0"/>
              </a:rPr>
              <a:t>Vegliate;</a:t>
            </a:r>
          </a:p>
          <a:p>
            <a:pPr lvl="2" eaLnBrk="0" hangingPunct="0"/>
            <a:r>
              <a:rPr lang="it-IT" sz="4800" b="1">
                <a:solidFill>
                  <a:srgbClr val="000000"/>
                </a:solidFill>
                <a:latin typeface="Comic Sans MS" pitchFamily="66" charset="0"/>
              </a:rPr>
              <a:t>lo sposo non tarderà;</a:t>
            </a:r>
          </a:p>
          <a:p>
            <a:pPr lvl="2" eaLnBrk="0" hangingPunct="0"/>
            <a:r>
              <a:rPr lang="it-IT" sz="4800" b="1">
                <a:solidFill>
                  <a:srgbClr val="000000"/>
                </a:solidFill>
                <a:latin typeface="Comic Sans MS" pitchFamily="66" charset="0"/>
              </a:rPr>
              <a:t>se siete pronti</a:t>
            </a:r>
          </a:p>
          <a:p>
            <a:pPr lvl="2" eaLnBrk="0" hangingPunct="0"/>
            <a:r>
              <a:rPr lang="it-IT" sz="4800" b="1">
                <a:solidFill>
                  <a:srgbClr val="000000"/>
                </a:solidFill>
                <a:latin typeface="Comic Sans MS" pitchFamily="66" charset="0"/>
              </a:rPr>
              <a:t>vi aprirà.</a:t>
            </a:r>
          </a:p>
        </p:txBody>
      </p:sp>
      <p:pic>
        <p:nvPicPr>
          <p:cNvPr id="53252" name="Picture 5" descr="fiammella"/>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5148064" y="1071562"/>
            <a:ext cx="720725" cy="612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descr="fiammella"/>
          <p:cNvPicPr>
            <a:picLocks noChangeAspect="1" noChangeArrowheads="1"/>
          </p:cNvPicPr>
          <p:nvPr/>
        </p:nvPicPr>
        <p:blipFill>
          <a:blip r:embed="rId4" cstate="print">
            <a:extLst>
              <a:ext uri="{28A0092B-C50C-407E-A947-70E740481C1C}">
                <a14:useLocalDpi xmlns:a14="http://schemas.microsoft.com/office/drawing/2010/main" xmlns=""/>
              </a:ext>
            </a:extLst>
          </a:blip>
          <a:srcRect/>
          <a:stretch>
            <a:fillRect/>
          </a:stretch>
        </p:blipFill>
        <p:spPr bwMode="auto">
          <a:xfrm>
            <a:off x="3862633" y="476672"/>
            <a:ext cx="1141413" cy="969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5807576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withEffect">
                                  <p:stCondLst>
                                    <p:cond delay="0"/>
                                  </p:stCondLst>
                                  <p:childTnLst>
                                    <p:set>
                                      <p:cBhvr>
                                        <p:cTn id="6" dur="1" fill="hold">
                                          <p:stCondLst>
                                            <p:cond delay="0"/>
                                          </p:stCondLst>
                                        </p:cTn>
                                        <p:tgtEl>
                                          <p:spTgt spid="53252"/>
                                        </p:tgtEl>
                                        <p:attrNameLst>
                                          <p:attrName>style.visibility</p:attrName>
                                        </p:attrNameLst>
                                      </p:cBhvr>
                                      <p:to>
                                        <p:strVal val="visible"/>
                                      </p:to>
                                    </p:set>
                                    <p:animEffect transition="in" filter="fade">
                                      <p:cBhvr>
                                        <p:cTn id="7" dur="5000"/>
                                        <p:tgtEl>
                                          <p:spTgt spid="53252"/>
                                        </p:tgtEl>
                                      </p:cBhvr>
                                    </p:animEffect>
                                    <p:anim calcmode="lin" valueType="num">
                                      <p:cBhvr>
                                        <p:cTn id="8" dur="5000" fill="hold"/>
                                        <p:tgtEl>
                                          <p:spTgt spid="53252"/>
                                        </p:tgtEl>
                                        <p:attrNameLst>
                                          <p:attrName>ppt_x</p:attrName>
                                        </p:attrNameLst>
                                      </p:cBhvr>
                                      <p:tavLst>
                                        <p:tav tm="0">
                                          <p:val>
                                            <p:strVal val="#ppt_x"/>
                                          </p:val>
                                        </p:tav>
                                        <p:tav tm="100000">
                                          <p:val>
                                            <p:strVal val="#ppt_x"/>
                                          </p:val>
                                        </p:tav>
                                      </p:tavLst>
                                    </p:anim>
                                    <p:anim calcmode="lin" valueType="num">
                                      <p:cBhvr>
                                        <p:cTn id="9" dur="5000" fill="hold"/>
                                        <p:tgtEl>
                                          <p:spTgt spid="5325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0"/>
                                        <p:tgtEl>
                                          <p:spTgt spid="6"/>
                                        </p:tgtEl>
                                      </p:cBhvr>
                                    </p:animEffect>
                                    <p:anim calcmode="lin" valueType="num">
                                      <p:cBhvr>
                                        <p:cTn id="13" dur="5000" fill="hold"/>
                                        <p:tgtEl>
                                          <p:spTgt spid="6"/>
                                        </p:tgtEl>
                                        <p:attrNameLst>
                                          <p:attrName>ppt_x</p:attrName>
                                        </p:attrNameLst>
                                      </p:cBhvr>
                                      <p:tavLst>
                                        <p:tav tm="0">
                                          <p:val>
                                            <p:strVal val="#ppt_x"/>
                                          </p:val>
                                        </p:tav>
                                        <p:tav tm="100000">
                                          <p:val>
                                            <p:strVal val="#ppt_x"/>
                                          </p:val>
                                        </p:tav>
                                      </p:tavLst>
                                    </p:anim>
                                    <p:anim calcmode="lin" valueType="num">
                                      <p:cBhvr>
                                        <p:cTn id="14" dur="5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r="5411"/>
          <a:stretch/>
        </p:blipFill>
        <p:spPr bwMode="auto">
          <a:xfrm>
            <a:off x="-4915" y="-1"/>
            <a:ext cx="9148915" cy="68686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0659" name="Rectangle 3"/>
          <p:cNvSpPr>
            <a:spLocks noChangeArrowheads="1"/>
          </p:cNvSpPr>
          <p:nvPr/>
        </p:nvSpPr>
        <p:spPr bwMode="auto">
          <a:xfrm>
            <a:off x="971550" y="4570413"/>
            <a:ext cx="6913563" cy="2287587"/>
          </a:xfrm>
          <a:prstGeom prst="rect">
            <a:avLst/>
          </a:prstGeom>
          <a:solidFill>
            <a:schemeClr val="accent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p>
            <a:pPr eaLnBrk="0" hangingPunct="0"/>
            <a:r>
              <a:rPr lang="it-IT" sz="4800" b="1">
                <a:solidFill>
                  <a:srgbClr val="000000"/>
                </a:solidFill>
                <a:latin typeface="Comic Sans MS" pitchFamily="66" charset="0"/>
              </a:rPr>
              <a:t>Lieti cantate: </a:t>
            </a:r>
          </a:p>
          <a:p>
            <a:pPr eaLnBrk="0" hangingPunct="0"/>
            <a:r>
              <a:rPr lang="it-IT" sz="4800" b="1">
                <a:solidFill>
                  <a:srgbClr val="000000"/>
                </a:solidFill>
                <a:latin typeface="Comic Sans MS" pitchFamily="66" charset="0"/>
              </a:rPr>
              <a:t>gloria al Signor! Nascerà il Redentor!</a:t>
            </a:r>
          </a:p>
        </p:txBody>
      </p:sp>
      <p:pic>
        <p:nvPicPr>
          <p:cNvPr id="58372" name="Picture 4" descr="fiammella"/>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5148064" y="1071562"/>
            <a:ext cx="720725" cy="612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descr="fiammella"/>
          <p:cNvPicPr>
            <a:picLocks noChangeAspect="1" noChangeArrowheads="1"/>
          </p:cNvPicPr>
          <p:nvPr/>
        </p:nvPicPr>
        <p:blipFill>
          <a:blip r:embed="rId4" cstate="print">
            <a:extLst>
              <a:ext uri="{28A0092B-C50C-407E-A947-70E740481C1C}">
                <a14:useLocalDpi xmlns:a14="http://schemas.microsoft.com/office/drawing/2010/main" xmlns=""/>
              </a:ext>
            </a:extLst>
          </a:blip>
          <a:srcRect/>
          <a:stretch>
            <a:fillRect/>
          </a:stretch>
        </p:blipFill>
        <p:spPr bwMode="auto">
          <a:xfrm>
            <a:off x="3998835" y="431982"/>
            <a:ext cx="1141413" cy="969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7677682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withEffect">
                                  <p:stCondLst>
                                    <p:cond delay="0"/>
                                  </p:stCondLst>
                                  <p:childTnLst>
                                    <p:set>
                                      <p:cBhvr>
                                        <p:cTn id="6" dur="1" fill="hold">
                                          <p:stCondLst>
                                            <p:cond delay="0"/>
                                          </p:stCondLst>
                                        </p:cTn>
                                        <p:tgtEl>
                                          <p:spTgt spid="58372"/>
                                        </p:tgtEl>
                                        <p:attrNameLst>
                                          <p:attrName>style.visibility</p:attrName>
                                        </p:attrNameLst>
                                      </p:cBhvr>
                                      <p:to>
                                        <p:strVal val="visible"/>
                                      </p:to>
                                    </p:set>
                                    <p:animEffect transition="in" filter="fade">
                                      <p:cBhvr>
                                        <p:cTn id="7" dur="5000"/>
                                        <p:tgtEl>
                                          <p:spTgt spid="58372"/>
                                        </p:tgtEl>
                                      </p:cBhvr>
                                    </p:animEffect>
                                    <p:anim calcmode="lin" valueType="num">
                                      <p:cBhvr>
                                        <p:cTn id="8" dur="5000" fill="hold"/>
                                        <p:tgtEl>
                                          <p:spTgt spid="58372"/>
                                        </p:tgtEl>
                                        <p:attrNameLst>
                                          <p:attrName>ppt_x</p:attrName>
                                        </p:attrNameLst>
                                      </p:cBhvr>
                                      <p:tavLst>
                                        <p:tav tm="0">
                                          <p:val>
                                            <p:strVal val="#ppt_x"/>
                                          </p:val>
                                        </p:tav>
                                        <p:tav tm="100000">
                                          <p:val>
                                            <p:strVal val="#ppt_x"/>
                                          </p:val>
                                        </p:tav>
                                      </p:tavLst>
                                    </p:anim>
                                    <p:anim calcmode="lin" valueType="num">
                                      <p:cBhvr>
                                        <p:cTn id="9" dur="5000" fill="hold"/>
                                        <p:tgtEl>
                                          <p:spTgt spid="5837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0"/>
                                        <p:tgtEl>
                                          <p:spTgt spid="6"/>
                                        </p:tgtEl>
                                      </p:cBhvr>
                                    </p:animEffect>
                                    <p:anim calcmode="lin" valueType="num">
                                      <p:cBhvr>
                                        <p:cTn id="13" dur="5000" fill="hold"/>
                                        <p:tgtEl>
                                          <p:spTgt spid="6"/>
                                        </p:tgtEl>
                                        <p:attrNameLst>
                                          <p:attrName>ppt_x</p:attrName>
                                        </p:attrNameLst>
                                      </p:cBhvr>
                                      <p:tavLst>
                                        <p:tav tm="0">
                                          <p:val>
                                            <p:strVal val="#ppt_x"/>
                                          </p:val>
                                        </p:tav>
                                        <p:tav tm="100000">
                                          <p:val>
                                            <p:strVal val="#ppt_x"/>
                                          </p:val>
                                        </p:tav>
                                      </p:tavLst>
                                    </p:anim>
                                    <p:anim calcmode="lin" valueType="num">
                                      <p:cBhvr>
                                        <p:cTn id="14" dur="5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r="5411"/>
          <a:stretch/>
        </p:blipFill>
        <p:spPr bwMode="auto">
          <a:xfrm>
            <a:off x="-4915" y="-1"/>
            <a:ext cx="9148915" cy="68686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1683" name="Rectangle 3"/>
          <p:cNvSpPr>
            <a:spLocks noChangeArrowheads="1"/>
          </p:cNvSpPr>
          <p:nvPr/>
        </p:nvSpPr>
        <p:spPr bwMode="auto">
          <a:xfrm>
            <a:off x="900113" y="3838575"/>
            <a:ext cx="7561262" cy="3019425"/>
          </a:xfrm>
          <a:prstGeom prst="rect">
            <a:avLst/>
          </a:prstGeom>
          <a:solidFill>
            <a:schemeClr val="accent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p>
            <a:pPr eaLnBrk="0" hangingPunct="0"/>
            <a:r>
              <a:rPr lang="it-IT" sz="4800" b="1">
                <a:solidFill>
                  <a:srgbClr val="000000"/>
                </a:solidFill>
                <a:latin typeface="Comic Sans MS" pitchFamily="66" charset="0"/>
              </a:rPr>
              <a:t>Si accende una luce all’uomo quaggiù, </a:t>
            </a:r>
            <a:br>
              <a:rPr lang="it-IT" sz="4800" b="1">
                <a:solidFill>
                  <a:srgbClr val="000000"/>
                </a:solidFill>
                <a:latin typeface="Comic Sans MS" pitchFamily="66" charset="0"/>
              </a:rPr>
            </a:br>
            <a:r>
              <a:rPr lang="it-IT" sz="4800" b="1">
                <a:solidFill>
                  <a:srgbClr val="000000"/>
                </a:solidFill>
                <a:latin typeface="Comic Sans MS" pitchFamily="66" charset="0"/>
              </a:rPr>
              <a:t>presto verrà </a:t>
            </a:r>
          </a:p>
          <a:p>
            <a:pPr eaLnBrk="0" hangingPunct="0"/>
            <a:r>
              <a:rPr lang="it-IT" sz="4800" b="1">
                <a:solidFill>
                  <a:srgbClr val="000000"/>
                </a:solidFill>
                <a:latin typeface="Comic Sans MS" pitchFamily="66" charset="0"/>
              </a:rPr>
              <a:t>tra noi Gesù.</a:t>
            </a:r>
          </a:p>
        </p:txBody>
      </p:sp>
      <p:pic>
        <p:nvPicPr>
          <p:cNvPr id="59396" name="Picture 4" descr="fiammella"/>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5148064" y="1009465"/>
            <a:ext cx="720725" cy="612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descr="fiammella"/>
          <p:cNvPicPr>
            <a:picLocks noChangeAspect="1" noChangeArrowheads="1"/>
          </p:cNvPicPr>
          <p:nvPr/>
        </p:nvPicPr>
        <p:blipFill>
          <a:blip r:embed="rId4" cstate="print">
            <a:extLst>
              <a:ext uri="{28A0092B-C50C-407E-A947-70E740481C1C}">
                <a14:useLocalDpi xmlns:a14="http://schemas.microsoft.com/office/drawing/2010/main" xmlns=""/>
              </a:ext>
            </a:extLst>
          </a:blip>
          <a:srcRect/>
          <a:stretch>
            <a:fillRect/>
          </a:stretch>
        </p:blipFill>
        <p:spPr bwMode="auto">
          <a:xfrm>
            <a:off x="3998835" y="476672"/>
            <a:ext cx="1141413" cy="969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2051151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withEffect">
                                  <p:stCondLst>
                                    <p:cond delay="0"/>
                                  </p:stCondLst>
                                  <p:childTnLst>
                                    <p:set>
                                      <p:cBhvr>
                                        <p:cTn id="6" dur="1" fill="hold">
                                          <p:stCondLst>
                                            <p:cond delay="0"/>
                                          </p:stCondLst>
                                        </p:cTn>
                                        <p:tgtEl>
                                          <p:spTgt spid="59396"/>
                                        </p:tgtEl>
                                        <p:attrNameLst>
                                          <p:attrName>style.visibility</p:attrName>
                                        </p:attrNameLst>
                                      </p:cBhvr>
                                      <p:to>
                                        <p:strVal val="visible"/>
                                      </p:to>
                                    </p:set>
                                    <p:animEffect transition="in" filter="fade">
                                      <p:cBhvr>
                                        <p:cTn id="7" dur="5000"/>
                                        <p:tgtEl>
                                          <p:spTgt spid="59396"/>
                                        </p:tgtEl>
                                      </p:cBhvr>
                                    </p:animEffect>
                                    <p:anim calcmode="lin" valueType="num">
                                      <p:cBhvr>
                                        <p:cTn id="8" dur="5000" fill="hold"/>
                                        <p:tgtEl>
                                          <p:spTgt spid="59396"/>
                                        </p:tgtEl>
                                        <p:attrNameLst>
                                          <p:attrName>ppt_x</p:attrName>
                                        </p:attrNameLst>
                                      </p:cBhvr>
                                      <p:tavLst>
                                        <p:tav tm="0">
                                          <p:val>
                                            <p:strVal val="#ppt_x"/>
                                          </p:val>
                                        </p:tav>
                                        <p:tav tm="100000">
                                          <p:val>
                                            <p:strVal val="#ppt_x"/>
                                          </p:val>
                                        </p:tav>
                                      </p:tavLst>
                                    </p:anim>
                                    <p:anim calcmode="lin" valueType="num">
                                      <p:cBhvr>
                                        <p:cTn id="9" dur="5000" fill="hold"/>
                                        <p:tgtEl>
                                          <p:spTgt spid="5939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0"/>
                                        <p:tgtEl>
                                          <p:spTgt spid="6"/>
                                        </p:tgtEl>
                                      </p:cBhvr>
                                    </p:animEffect>
                                    <p:anim calcmode="lin" valueType="num">
                                      <p:cBhvr>
                                        <p:cTn id="13" dur="5000" fill="hold"/>
                                        <p:tgtEl>
                                          <p:spTgt spid="6"/>
                                        </p:tgtEl>
                                        <p:attrNameLst>
                                          <p:attrName>ppt_x</p:attrName>
                                        </p:attrNameLst>
                                      </p:cBhvr>
                                      <p:tavLst>
                                        <p:tav tm="0">
                                          <p:val>
                                            <p:strVal val="#ppt_x"/>
                                          </p:val>
                                        </p:tav>
                                        <p:tav tm="100000">
                                          <p:val>
                                            <p:strVal val="#ppt_x"/>
                                          </p:val>
                                        </p:tav>
                                      </p:tavLst>
                                    </p:anim>
                                    <p:anim calcmode="lin" valueType="num">
                                      <p:cBhvr>
                                        <p:cTn id="14" dur="5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r="5411"/>
          <a:stretch/>
        </p:blipFill>
        <p:spPr bwMode="auto">
          <a:xfrm>
            <a:off x="-4915" y="-1"/>
            <a:ext cx="9148915" cy="68686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2707" name="Rectangle 3"/>
          <p:cNvSpPr>
            <a:spLocks noChangeArrowheads="1"/>
          </p:cNvSpPr>
          <p:nvPr/>
        </p:nvSpPr>
        <p:spPr bwMode="auto">
          <a:xfrm>
            <a:off x="1214438" y="4437063"/>
            <a:ext cx="7429500" cy="1323439"/>
          </a:xfrm>
          <a:prstGeom prst="rect">
            <a:avLst/>
          </a:prstGeom>
          <a:solidFill>
            <a:schemeClr val="accent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p>
            <a:pPr algn="r" eaLnBrk="0" hangingPunct="0">
              <a:defRPr/>
            </a:pPr>
            <a:r>
              <a:rPr lang="it-IT" sz="4000" b="1" dirty="0">
                <a:solidFill>
                  <a:srgbClr val="000000"/>
                </a:solidFill>
                <a:latin typeface="Comic Sans MS" pitchFamily="66" charset="0"/>
              </a:rPr>
              <a:t>Un’umile grotta solo offrirà Betlemme, piccola città.</a:t>
            </a:r>
          </a:p>
        </p:txBody>
      </p:sp>
      <p:pic>
        <p:nvPicPr>
          <p:cNvPr id="60420" name="Picture 4" descr="fiammella"/>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5148064" y="1000124"/>
            <a:ext cx="720725" cy="612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descr="fiammella"/>
          <p:cNvPicPr>
            <a:picLocks noChangeAspect="1" noChangeArrowheads="1"/>
          </p:cNvPicPr>
          <p:nvPr/>
        </p:nvPicPr>
        <p:blipFill>
          <a:blip r:embed="rId4" cstate="print">
            <a:extLst>
              <a:ext uri="{28A0092B-C50C-407E-A947-70E740481C1C}">
                <a14:useLocalDpi xmlns:a14="http://schemas.microsoft.com/office/drawing/2010/main" xmlns=""/>
              </a:ext>
            </a:extLst>
          </a:blip>
          <a:srcRect/>
          <a:stretch>
            <a:fillRect/>
          </a:stretch>
        </p:blipFill>
        <p:spPr bwMode="auto">
          <a:xfrm>
            <a:off x="3985939" y="515143"/>
            <a:ext cx="1141413" cy="969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213866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withEffect">
                                  <p:stCondLst>
                                    <p:cond delay="0"/>
                                  </p:stCondLst>
                                  <p:childTnLst>
                                    <p:set>
                                      <p:cBhvr>
                                        <p:cTn id="6" dur="1" fill="hold">
                                          <p:stCondLst>
                                            <p:cond delay="0"/>
                                          </p:stCondLst>
                                        </p:cTn>
                                        <p:tgtEl>
                                          <p:spTgt spid="60420"/>
                                        </p:tgtEl>
                                        <p:attrNameLst>
                                          <p:attrName>style.visibility</p:attrName>
                                        </p:attrNameLst>
                                      </p:cBhvr>
                                      <p:to>
                                        <p:strVal val="visible"/>
                                      </p:to>
                                    </p:set>
                                    <p:animEffect transition="in" filter="fade">
                                      <p:cBhvr>
                                        <p:cTn id="7" dur="5000"/>
                                        <p:tgtEl>
                                          <p:spTgt spid="60420"/>
                                        </p:tgtEl>
                                      </p:cBhvr>
                                    </p:animEffect>
                                    <p:anim calcmode="lin" valueType="num">
                                      <p:cBhvr>
                                        <p:cTn id="8" dur="5000" fill="hold"/>
                                        <p:tgtEl>
                                          <p:spTgt spid="60420"/>
                                        </p:tgtEl>
                                        <p:attrNameLst>
                                          <p:attrName>ppt_x</p:attrName>
                                        </p:attrNameLst>
                                      </p:cBhvr>
                                      <p:tavLst>
                                        <p:tav tm="0">
                                          <p:val>
                                            <p:strVal val="#ppt_x"/>
                                          </p:val>
                                        </p:tav>
                                        <p:tav tm="100000">
                                          <p:val>
                                            <p:strVal val="#ppt_x"/>
                                          </p:val>
                                        </p:tav>
                                      </p:tavLst>
                                    </p:anim>
                                    <p:anim calcmode="lin" valueType="num">
                                      <p:cBhvr>
                                        <p:cTn id="9" dur="5000" fill="hold"/>
                                        <p:tgtEl>
                                          <p:spTgt spid="6042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0"/>
                                        <p:tgtEl>
                                          <p:spTgt spid="6"/>
                                        </p:tgtEl>
                                      </p:cBhvr>
                                    </p:animEffect>
                                    <p:anim calcmode="lin" valueType="num">
                                      <p:cBhvr>
                                        <p:cTn id="13" dur="5000" fill="hold"/>
                                        <p:tgtEl>
                                          <p:spTgt spid="6"/>
                                        </p:tgtEl>
                                        <p:attrNameLst>
                                          <p:attrName>ppt_x</p:attrName>
                                        </p:attrNameLst>
                                      </p:cBhvr>
                                      <p:tavLst>
                                        <p:tav tm="0">
                                          <p:val>
                                            <p:strVal val="#ppt_x"/>
                                          </p:val>
                                        </p:tav>
                                        <p:tav tm="100000">
                                          <p:val>
                                            <p:strVal val="#ppt_x"/>
                                          </p:val>
                                        </p:tav>
                                      </p:tavLst>
                                    </p:anim>
                                    <p:anim calcmode="lin" valueType="num">
                                      <p:cBhvr>
                                        <p:cTn id="14" dur="5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r="5411"/>
          <a:stretch/>
        </p:blipFill>
        <p:spPr bwMode="auto">
          <a:xfrm>
            <a:off x="-4915" y="-1"/>
            <a:ext cx="9148915" cy="68686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3731" name="Rectangle 3"/>
          <p:cNvSpPr>
            <a:spLocks noChangeArrowheads="1"/>
          </p:cNvSpPr>
          <p:nvPr/>
        </p:nvSpPr>
        <p:spPr bwMode="auto">
          <a:xfrm>
            <a:off x="971550" y="4570413"/>
            <a:ext cx="6913563" cy="2287587"/>
          </a:xfrm>
          <a:prstGeom prst="rect">
            <a:avLst/>
          </a:prstGeom>
          <a:solidFill>
            <a:schemeClr val="accent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p>
            <a:pPr eaLnBrk="0" hangingPunct="0"/>
            <a:r>
              <a:rPr lang="it-IT" sz="4800" b="1">
                <a:solidFill>
                  <a:srgbClr val="000000"/>
                </a:solidFill>
                <a:latin typeface="Comic Sans MS" pitchFamily="66" charset="0"/>
              </a:rPr>
              <a:t>Lieti cantate: </a:t>
            </a:r>
          </a:p>
          <a:p>
            <a:pPr eaLnBrk="0" hangingPunct="0"/>
            <a:r>
              <a:rPr lang="it-IT" sz="4800" b="1">
                <a:solidFill>
                  <a:srgbClr val="000000"/>
                </a:solidFill>
                <a:latin typeface="Comic Sans MS" pitchFamily="66" charset="0"/>
              </a:rPr>
              <a:t>gloria al Signor! Nascerà il Redentor!</a:t>
            </a:r>
          </a:p>
        </p:txBody>
      </p:sp>
      <p:pic>
        <p:nvPicPr>
          <p:cNvPr id="61444" name="Picture 4" descr="fiammella"/>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5148064" y="1071562"/>
            <a:ext cx="720725" cy="612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descr="fiammella"/>
          <p:cNvPicPr>
            <a:picLocks noChangeAspect="1" noChangeArrowheads="1"/>
          </p:cNvPicPr>
          <p:nvPr/>
        </p:nvPicPr>
        <p:blipFill>
          <a:blip r:embed="rId4" cstate="print">
            <a:extLst>
              <a:ext uri="{28A0092B-C50C-407E-A947-70E740481C1C}">
                <a14:useLocalDpi xmlns:a14="http://schemas.microsoft.com/office/drawing/2010/main" xmlns=""/>
              </a:ext>
            </a:extLst>
          </a:blip>
          <a:srcRect/>
          <a:stretch>
            <a:fillRect/>
          </a:stretch>
        </p:blipFill>
        <p:spPr bwMode="auto">
          <a:xfrm>
            <a:off x="3985939" y="476672"/>
            <a:ext cx="1141413" cy="969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5272834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withEffect">
                                  <p:stCondLst>
                                    <p:cond delay="0"/>
                                  </p:stCondLst>
                                  <p:childTnLst>
                                    <p:set>
                                      <p:cBhvr>
                                        <p:cTn id="6" dur="1" fill="hold">
                                          <p:stCondLst>
                                            <p:cond delay="0"/>
                                          </p:stCondLst>
                                        </p:cTn>
                                        <p:tgtEl>
                                          <p:spTgt spid="61444"/>
                                        </p:tgtEl>
                                        <p:attrNameLst>
                                          <p:attrName>style.visibility</p:attrName>
                                        </p:attrNameLst>
                                      </p:cBhvr>
                                      <p:to>
                                        <p:strVal val="visible"/>
                                      </p:to>
                                    </p:set>
                                    <p:animEffect transition="in" filter="fade">
                                      <p:cBhvr>
                                        <p:cTn id="7" dur="5000"/>
                                        <p:tgtEl>
                                          <p:spTgt spid="61444"/>
                                        </p:tgtEl>
                                      </p:cBhvr>
                                    </p:animEffect>
                                    <p:anim calcmode="lin" valueType="num">
                                      <p:cBhvr>
                                        <p:cTn id="8" dur="5000" fill="hold"/>
                                        <p:tgtEl>
                                          <p:spTgt spid="61444"/>
                                        </p:tgtEl>
                                        <p:attrNameLst>
                                          <p:attrName>ppt_x</p:attrName>
                                        </p:attrNameLst>
                                      </p:cBhvr>
                                      <p:tavLst>
                                        <p:tav tm="0">
                                          <p:val>
                                            <p:strVal val="#ppt_x"/>
                                          </p:val>
                                        </p:tav>
                                        <p:tav tm="100000">
                                          <p:val>
                                            <p:strVal val="#ppt_x"/>
                                          </p:val>
                                        </p:tav>
                                      </p:tavLst>
                                    </p:anim>
                                    <p:anim calcmode="lin" valueType="num">
                                      <p:cBhvr>
                                        <p:cTn id="9" dur="5000" fill="hold"/>
                                        <p:tgtEl>
                                          <p:spTgt spid="61444"/>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0"/>
                                        <p:tgtEl>
                                          <p:spTgt spid="6"/>
                                        </p:tgtEl>
                                      </p:cBhvr>
                                    </p:animEffect>
                                    <p:anim calcmode="lin" valueType="num">
                                      <p:cBhvr>
                                        <p:cTn id="13" dur="5000" fill="hold"/>
                                        <p:tgtEl>
                                          <p:spTgt spid="6"/>
                                        </p:tgtEl>
                                        <p:attrNameLst>
                                          <p:attrName>ppt_x</p:attrName>
                                        </p:attrNameLst>
                                      </p:cBhvr>
                                      <p:tavLst>
                                        <p:tav tm="0">
                                          <p:val>
                                            <p:strVal val="#ppt_x"/>
                                          </p:val>
                                        </p:tav>
                                        <p:tav tm="100000">
                                          <p:val>
                                            <p:strVal val="#ppt_x"/>
                                          </p:val>
                                        </p:tav>
                                      </p:tavLst>
                                    </p:anim>
                                    <p:anim calcmode="lin" valueType="num">
                                      <p:cBhvr>
                                        <p:cTn id="14" dur="5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ttangolo 1"/>
          <p:cNvSpPr>
            <a:spLocks noChangeArrowheads="1"/>
          </p:cNvSpPr>
          <p:nvPr/>
        </p:nvSpPr>
        <p:spPr bwMode="auto">
          <a:xfrm>
            <a:off x="3929063" y="1071563"/>
            <a:ext cx="4929187" cy="3786187"/>
          </a:xfrm>
          <a:prstGeom prst="rect">
            <a:avLst/>
          </a:prstGeom>
          <a:noFill/>
          <a:ln w="9525">
            <a:noFill/>
            <a:miter lim="800000"/>
            <a:headEnd/>
            <a:tailEnd/>
          </a:ln>
        </p:spPr>
        <p:txBody>
          <a:bodyPr>
            <a:spAutoFit/>
          </a:bodyPr>
          <a:lstStyle/>
          <a:p>
            <a:pPr eaLnBrk="0" hangingPunct="0"/>
            <a:r>
              <a:rPr lang="it-IT" sz="4000">
                <a:solidFill>
                  <a:srgbClr val="000000"/>
                </a:solidFill>
                <a:latin typeface="Calibri" pitchFamily="34" charset="0"/>
              </a:rPr>
              <a:t>Il Signore sia con voi.</a:t>
            </a:r>
          </a:p>
          <a:p>
            <a:pPr eaLnBrk="0" hangingPunct="0"/>
            <a:r>
              <a:rPr lang="it-IT" sz="4000" b="1">
                <a:solidFill>
                  <a:srgbClr val="000000"/>
                </a:solidFill>
                <a:latin typeface="Calibri" pitchFamily="34" charset="0"/>
              </a:rPr>
              <a:t>E con il tuo spirito.</a:t>
            </a:r>
          </a:p>
          <a:p>
            <a:pPr eaLnBrk="0" hangingPunct="0"/>
            <a:endParaRPr lang="it-IT" sz="4000" b="1">
              <a:solidFill>
                <a:srgbClr val="000000"/>
              </a:solidFill>
              <a:latin typeface="Calibri" pitchFamily="34" charset="0"/>
            </a:endParaRPr>
          </a:p>
          <a:p>
            <a:pPr eaLnBrk="0" hangingPunct="0"/>
            <a:r>
              <a:rPr lang="it-IT" sz="4000">
                <a:solidFill>
                  <a:srgbClr val="000000"/>
                </a:solidFill>
                <a:latin typeface="Calibri" pitchFamily="34" charset="0"/>
              </a:rPr>
              <a:t>Dal Vangelo </a:t>
            </a:r>
          </a:p>
          <a:p>
            <a:pPr eaLnBrk="0" hangingPunct="0"/>
            <a:r>
              <a:rPr lang="it-IT" sz="4000">
                <a:solidFill>
                  <a:srgbClr val="000000"/>
                </a:solidFill>
                <a:latin typeface="Calibri" pitchFamily="34" charset="0"/>
              </a:rPr>
              <a:t>secondo Matteo.</a:t>
            </a:r>
          </a:p>
          <a:p>
            <a:pPr eaLnBrk="0" hangingPunct="0"/>
            <a:r>
              <a:rPr lang="it-IT" sz="4000" b="1">
                <a:solidFill>
                  <a:srgbClr val="000000"/>
                </a:solidFill>
                <a:latin typeface="Calibri" pitchFamily="34" charset="0"/>
              </a:rPr>
              <a:t>Gloria a te, o Signore. </a:t>
            </a:r>
            <a:endParaRPr lang="it-IT" sz="4000">
              <a:solidFill>
                <a:srgbClr val="000000"/>
              </a:solidFill>
              <a:latin typeface="Calibri" pitchFamily="34" charset="0"/>
            </a:endParaRPr>
          </a:p>
        </p:txBody>
      </p:sp>
      <p:pic>
        <p:nvPicPr>
          <p:cNvPr id="60419" name="Picture 4" descr="C:\Users\Fede\Desktop\22100AA.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28625" y="642938"/>
            <a:ext cx="2794000" cy="530860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w="9525">
            <a:noFill/>
            <a:miter lim="800000"/>
            <a:headEnd/>
            <a:tailEnd/>
          </a:ln>
        </p:spPr>
      </p:pic>
      <p:sp>
        <p:nvSpPr>
          <p:cNvPr id="61442" name="Rectangle 1"/>
          <p:cNvSpPr>
            <a:spLocks noChangeArrowheads="1"/>
          </p:cNvSpPr>
          <p:nvPr/>
        </p:nvSpPr>
        <p:spPr bwMode="auto">
          <a:xfrm>
            <a:off x="107504" y="260648"/>
            <a:ext cx="5150346" cy="4401205"/>
          </a:xfrm>
          <a:prstGeom prst="rect">
            <a:avLst/>
          </a:prstGeom>
          <a:solidFill>
            <a:srgbClr val="FFFFFF">
              <a:alpha val="69804"/>
            </a:srgbClr>
          </a:solidFill>
          <a:ln w="9525">
            <a:noFill/>
            <a:miter lim="800000"/>
            <a:headEnd/>
            <a:tailEnd/>
          </a:ln>
        </p:spPr>
        <p:txBody>
          <a:bodyPr wrap="square" anchor="ctr">
            <a:spAutoFit/>
          </a:bodyPr>
          <a:lstStyle/>
          <a:p>
            <a:pPr algn="just" eaLnBrk="0" hangingPunct="0"/>
            <a:r>
              <a:rPr lang="it-IT" sz="4000" b="1" dirty="0">
                <a:solidFill>
                  <a:sysClr val="windowText" lastClr="000000"/>
                </a:solidFill>
                <a:effectLst>
                  <a:outerShdw blurRad="38100" dist="38100" dir="2700000" algn="tl">
                    <a:srgbClr val="000000">
                      <a:alpha val="43137"/>
                    </a:srgbClr>
                  </a:outerShdw>
                </a:effectLst>
                <a:latin typeface="Calibri" pitchFamily="34" charset="0"/>
                <a:cs typeface="Times New Roman" pitchFamily="18" charset="0"/>
              </a:rPr>
              <a:t>In quei giorni, venne Giovanni il Battista e predicava nel deserto della Giudea dicendo: «Convertitevi, perché il regno dei cieli è vicino!». </a:t>
            </a:r>
            <a:endParaRPr lang="it-IT" sz="4000" b="1" dirty="0">
              <a:solidFill>
                <a:sysClr val="windowText" lastClr="000000"/>
              </a:solidFill>
              <a:effectLst>
                <a:outerShdw blurRad="38100" dist="38100" dir="2700000" algn="tl">
                  <a:srgbClr val="000000">
                    <a:alpha val="43137"/>
                  </a:srgbClr>
                </a:outerShdw>
              </a:effectLst>
              <a:latin typeface="Calibri" pitchFamily="34" charset="0"/>
            </a:endParaRPr>
          </a:p>
        </p:txBody>
      </p:sp>
    </p:spTree>
  </p:cSld>
  <p:clrMapOvr>
    <a:masterClrMapping/>
  </p:clrMapOvr>
  <p:transition spd="med"/>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kidslink.bo.cnr.it/silvani/ebraica/simboli/image/torah.gif"/>
          <p:cNvPicPr>
            <a:picLocks noChangeAspect="1" noChangeArrowheads="1"/>
          </p:cNvPicPr>
          <p:nvPr/>
        </p:nvPicPr>
        <p:blipFill>
          <a:blip r:embed="rId2" cstate="print">
            <a:extLst>
              <a:ext uri="{28A0092B-C50C-407E-A947-70E740481C1C}">
                <a14:useLocalDpi xmlns:a14="http://schemas.microsoft.com/office/drawing/2010/main" xmlns="" val="0"/>
              </a:ext>
            </a:extLst>
          </a:blip>
          <a:srcRect b="5319"/>
          <a:stretch>
            <a:fillRect/>
          </a:stretch>
        </p:blipFill>
        <p:spPr bwMode="auto">
          <a:xfrm>
            <a:off x="0" y="0"/>
            <a:ext cx="9040338" cy="6858000"/>
          </a:xfrm>
          <a:prstGeom prst="rect">
            <a:avLst/>
          </a:prstGeom>
          <a:noFill/>
        </p:spPr>
      </p:pic>
      <p:sp>
        <p:nvSpPr>
          <p:cNvPr id="62466" name="Rettangolo 1"/>
          <p:cNvSpPr>
            <a:spLocks noChangeArrowheads="1"/>
          </p:cNvSpPr>
          <p:nvPr/>
        </p:nvSpPr>
        <p:spPr bwMode="auto">
          <a:xfrm>
            <a:off x="142875" y="0"/>
            <a:ext cx="8715375" cy="3170238"/>
          </a:xfrm>
          <a:prstGeom prst="rect">
            <a:avLst/>
          </a:prstGeom>
          <a:solidFill>
            <a:srgbClr val="FFFFFF">
              <a:alpha val="69804"/>
            </a:srgbClr>
          </a:solidFill>
          <a:ln w="9525">
            <a:noFill/>
            <a:miter lim="800000"/>
            <a:headEnd/>
            <a:tailEnd/>
          </a:ln>
        </p:spPr>
        <p:txBody>
          <a:bodyPr wrap="square" anchor="ctr">
            <a:spAutoFit/>
          </a:bodyPr>
          <a:lstStyle/>
          <a:p>
            <a:pPr algn="just" eaLnBrk="0" hangingPunct="0"/>
            <a:r>
              <a:rPr lang="it-IT" sz="4000" b="1" dirty="0">
                <a:solidFill>
                  <a:sysClr val="windowText" lastClr="000000"/>
                </a:solidFill>
                <a:effectLst>
                  <a:outerShdw blurRad="38100" dist="38100" dir="2700000" algn="tl">
                    <a:srgbClr val="000000">
                      <a:alpha val="43137"/>
                    </a:srgbClr>
                  </a:outerShdw>
                </a:effectLst>
                <a:latin typeface="Calibri" pitchFamily="34" charset="0"/>
                <a:cs typeface="Times New Roman" pitchFamily="18" charset="0"/>
              </a:rPr>
              <a:t>Egli infatti è colui del quale aveva parlato il profeta Isaia quando disse: "Voce di uno che grida nel deserto: Preparate la via del Signore, raddrizzate i suoi sentieri!". </a:t>
            </a:r>
          </a:p>
        </p:txBody>
      </p:sp>
    </p:spTree>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descr="annunciaz"/>
          <p:cNvPicPr>
            <a:picLocks noChangeAspect="1" noChangeArrowheads="1"/>
          </p:cNvPicPr>
          <p:nvPr/>
        </p:nvPicPr>
        <p:blipFill>
          <a:blip r:embed="rId2" cstate="print"/>
          <a:srcRect/>
          <a:stretch>
            <a:fillRect/>
          </a:stretch>
        </p:blipFill>
        <p:spPr bwMode="auto">
          <a:xfrm>
            <a:off x="0" y="-166688"/>
            <a:ext cx="9144000" cy="7024688"/>
          </a:xfrm>
          <a:prstGeom prst="rect">
            <a:avLst/>
          </a:prstGeom>
          <a:noFill/>
          <a:ln w="9525">
            <a:noFill/>
            <a:miter lim="800000"/>
            <a:headEnd/>
            <a:tailEnd/>
          </a:ln>
        </p:spPr>
      </p:pic>
      <p:sp>
        <p:nvSpPr>
          <p:cNvPr id="27651" name="Rettangolo 1"/>
          <p:cNvSpPr>
            <a:spLocks noChangeArrowheads="1"/>
          </p:cNvSpPr>
          <p:nvPr/>
        </p:nvSpPr>
        <p:spPr bwMode="auto">
          <a:xfrm>
            <a:off x="500063" y="3857625"/>
            <a:ext cx="5643562" cy="2124075"/>
          </a:xfrm>
          <a:prstGeom prst="rect">
            <a:avLst/>
          </a:prstGeom>
          <a:noFill/>
          <a:ln w="9525">
            <a:noFill/>
            <a:miter lim="800000"/>
            <a:headEnd/>
            <a:tailEnd/>
          </a:ln>
        </p:spPr>
        <p:txBody>
          <a:bodyPr>
            <a:spAutoFit/>
          </a:bodyPr>
          <a:lstStyle/>
          <a:p>
            <a:pPr algn="just" eaLnBrk="0" hangingPunct="0"/>
            <a:r>
              <a:rPr lang="it-IT" sz="6600" b="1">
                <a:solidFill>
                  <a:srgbClr val="FF0000"/>
                </a:solidFill>
                <a:latin typeface="Comic Sans MS" pitchFamily="66" charset="0"/>
                <a:cs typeface="Times New Roman" pitchFamily="18" charset="0"/>
              </a:rPr>
              <a:t>Ave, Maria, </a:t>
            </a:r>
          </a:p>
          <a:p>
            <a:pPr algn="just" eaLnBrk="0" hangingPunct="0"/>
            <a:r>
              <a:rPr lang="it-IT" sz="6600" b="1">
                <a:solidFill>
                  <a:srgbClr val="FF0000"/>
                </a:solidFill>
                <a:latin typeface="Comic Sans MS" pitchFamily="66" charset="0"/>
                <a:cs typeface="Times New Roman" pitchFamily="18" charset="0"/>
              </a:rPr>
              <a:t>ave, Maria.</a:t>
            </a:r>
            <a:endParaRPr lang="it-IT" sz="6600">
              <a:solidFill>
                <a:srgbClr val="FF0000"/>
              </a:solidFill>
              <a:latin typeface="Comic Sans MS" pitchFamily="66" charset="0"/>
            </a:endParaRPr>
          </a:p>
        </p:txBody>
      </p:sp>
    </p:spTree>
  </p:cSld>
  <p:clrMapOvr>
    <a:masterClrMapping/>
  </p:clrMapOvr>
  <p:transition spd="med"/>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solidFill>
            <a:srgbClr val="FFFFFF">
              <a:alpha val="69804"/>
            </a:srgbClr>
          </a:solidFill>
          <a:ln w="9525">
            <a:noFill/>
            <a:miter lim="800000"/>
            <a:headEnd/>
            <a:tailEnd/>
          </a:ln>
        </p:spPr>
      </p:pic>
      <p:sp>
        <p:nvSpPr>
          <p:cNvPr id="63490" name="Rettangolo 1"/>
          <p:cNvSpPr>
            <a:spLocks noChangeArrowheads="1"/>
          </p:cNvSpPr>
          <p:nvPr/>
        </p:nvSpPr>
        <p:spPr bwMode="auto">
          <a:xfrm>
            <a:off x="214282" y="0"/>
            <a:ext cx="8643937" cy="2554545"/>
          </a:xfrm>
          <a:prstGeom prst="rect">
            <a:avLst/>
          </a:prstGeom>
          <a:solidFill>
            <a:srgbClr val="FFFFFF">
              <a:alpha val="69804"/>
            </a:srgbClr>
          </a:solidFill>
          <a:ln w="9525">
            <a:noFill/>
            <a:miter lim="800000"/>
            <a:headEnd/>
            <a:tailEnd/>
          </a:ln>
        </p:spPr>
        <p:txBody>
          <a:bodyPr wrap="square" anchor="ctr">
            <a:spAutoFit/>
          </a:bodyPr>
          <a:lstStyle/>
          <a:p>
            <a:pPr algn="just" eaLnBrk="0" hangingPunct="0"/>
            <a:r>
              <a:rPr lang="it-IT" sz="4000" b="1" dirty="0">
                <a:solidFill>
                  <a:sysClr val="windowText" lastClr="000000"/>
                </a:solidFill>
                <a:effectLst>
                  <a:outerShdw blurRad="38100" dist="38100" dir="2700000" algn="tl">
                    <a:srgbClr val="000000">
                      <a:alpha val="43137"/>
                    </a:srgbClr>
                  </a:outerShdw>
                </a:effectLst>
                <a:latin typeface="Calibri" pitchFamily="34" charset="0"/>
                <a:cs typeface="Times New Roman" pitchFamily="18" charset="0"/>
              </a:rPr>
              <a:t>E lui, Giovanni, portava un vestito di peli di cammello e una cintura di pelle attorno ai fianchi; il suo cibo erano cavallette e miele selvatico. </a:t>
            </a:r>
          </a:p>
        </p:txBody>
      </p:sp>
    </p:spTree>
  </p:cSld>
  <p:clrMapOvr>
    <a:masterClrMapping/>
  </p:clrMapOvr>
  <p:transition spd="med"/>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w="9525">
            <a:noFill/>
            <a:miter lim="800000"/>
            <a:headEnd/>
            <a:tailEnd/>
          </a:ln>
        </p:spPr>
      </p:pic>
      <p:sp>
        <p:nvSpPr>
          <p:cNvPr id="3" name="Rettangolo 2"/>
          <p:cNvSpPr/>
          <p:nvPr/>
        </p:nvSpPr>
        <p:spPr>
          <a:xfrm>
            <a:off x="214282" y="4869160"/>
            <a:ext cx="8715436" cy="1938992"/>
          </a:xfrm>
          <a:prstGeom prst="rect">
            <a:avLst/>
          </a:prstGeom>
          <a:solidFill>
            <a:srgbClr val="FFFFFF">
              <a:alpha val="69804"/>
            </a:srgbClr>
          </a:solidFill>
          <a:ln w="9525">
            <a:noFill/>
            <a:miter lim="800000"/>
            <a:headEnd/>
            <a:tailEnd/>
          </a:ln>
        </p:spPr>
        <p:txBody>
          <a:bodyPr wrap="square" anchor="ctr">
            <a:spAutoFit/>
          </a:bodyPr>
          <a:lstStyle/>
          <a:p>
            <a:pPr algn="just" eaLnBrk="0" hangingPunct="0"/>
            <a:r>
              <a:rPr lang="it-IT" sz="4000" b="1" dirty="0">
                <a:solidFill>
                  <a:sysClr val="windowText" lastClr="000000"/>
                </a:solidFill>
                <a:effectLst>
                  <a:outerShdw blurRad="38100" dist="38100" dir="2700000" algn="tl">
                    <a:srgbClr val="000000">
                      <a:alpha val="43137"/>
                    </a:srgbClr>
                  </a:outerShdw>
                </a:effectLst>
                <a:latin typeface="Calibri" pitchFamily="34" charset="0"/>
                <a:cs typeface="Times New Roman" pitchFamily="18" charset="0"/>
              </a:rPr>
              <a:t>Allora Gerusalemme, tutta la Giudea e  tutta la zona lungo il Giordano accorrevano a lui </a:t>
            </a:r>
          </a:p>
        </p:txBody>
      </p:sp>
    </p:spTree>
  </p:cSld>
  <p:clrMapOvr>
    <a:masterClrMapping/>
  </p:clrMapOvr>
  <p:transition spd="med"/>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w="9525">
            <a:noFill/>
            <a:miter lim="800000"/>
            <a:headEnd/>
            <a:tailEnd/>
          </a:ln>
        </p:spPr>
      </p:pic>
      <p:sp>
        <p:nvSpPr>
          <p:cNvPr id="2" name="Rettangolo 1"/>
          <p:cNvSpPr/>
          <p:nvPr/>
        </p:nvSpPr>
        <p:spPr>
          <a:xfrm>
            <a:off x="242156" y="5301208"/>
            <a:ext cx="8715436" cy="1323439"/>
          </a:xfrm>
          <a:prstGeom prst="rect">
            <a:avLst/>
          </a:prstGeom>
          <a:solidFill>
            <a:srgbClr val="FFFFFF">
              <a:alpha val="69804"/>
            </a:srgbClr>
          </a:solidFill>
          <a:ln w="9525">
            <a:noFill/>
            <a:miter lim="800000"/>
            <a:headEnd/>
            <a:tailEnd/>
          </a:ln>
        </p:spPr>
        <p:txBody>
          <a:bodyPr wrap="square" anchor="ctr">
            <a:spAutoFit/>
          </a:bodyPr>
          <a:lstStyle/>
          <a:p>
            <a:pPr algn="just" eaLnBrk="0" hangingPunct="0"/>
            <a:r>
              <a:rPr lang="it-IT" sz="4000" b="1" dirty="0">
                <a:solidFill>
                  <a:sysClr val="windowText" lastClr="000000"/>
                </a:solidFill>
                <a:effectLst>
                  <a:outerShdw blurRad="38100" dist="38100" dir="2700000" algn="tl">
                    <a:srgbClr val="000000">
                      <a:alpha val="43137"/>
                    </a:srgbClr>
                  </a:outerShdw>
                </a:effectLst>
                <a:latin typeface="Calibri" pitchFamily="34" charset="0"/>
                <a:cs typeface="Times New Roman" pitchFamily="18" charset="0"/>
              </a:rPr>
              <a:t>e si facevano battezzare da lui nel fiume Giordano, confessando i loro peccati. </a:t>
            </a:r>
          </a:p>
        </p:txBody>
      </p:sp>
    </p:spTree>
  </p:cSld>
  <p:clrMapOvr>
    <a:masterClrMapping/>
  </p:clrMapOvr>
  <p:transition spd="med"/>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8" name="Picture 2" descr="http://www.pest2000.it/Foto/animali/Vipera02.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
            <a:ext cx="9144000" cy="6858001"/>
          </a:xfrm>
          <a:prstGeom prst="rect">
            <a:avLst/>
          </a:prstGeom>
          <a:noFill/>
        </p:spPr>
      </p:pic>
      <p:sp>
        <p:nvSpPr>
          <p:cNvPr id="2" name="Rettangolo 1"/>
          <p:cNvSpPr/>
          <p:nvPr/>
        </p:nvSpPr>
        <p:spPr>
          <a:xfrm>
            <a:off x="142844" y="0"/>
            <a:ext cx="8858312" cy="2554545"/>
          </a:xfrm>
          <a:prstGeom prst="rect">
            <a:avLst/>
          </a:prstGeom>
          <a:solidFill>
            <a:srgbClr val="FFFFFF">
              <a:alpha val="69804"/>
            </a:srgbClr>
          </a:solidFill>
          <a:ln w="9525">
            <a:noFill/>
            <a:miter lim="800000"/>
            <a:headEnd/>
            <a:tailEnd/>
          </a:ln>
        </p:spPr>
        <p:txBody>
          <a:bodyPr wrap="square" anchor="ctr">
            <a:spAutoFit/>
          </a:bodyPr>
          <a:lstStyle/>
          <a:p>
            <a:pPr algn="just" eaLnBrk="0" hangingPunct="0"/>
            <a:r>
              <a:rPr lang="it-IT" sz="4000" b="1" dirty="0">
                <a:solidFill>
                  <a:sysClr val="windowText" lastClr="000000"/>
                </a:solidFill>
                <a:effectLst>
                  <a:outerShdw blurRad="38100" dist="38100" dir="2700000" algn="tl">
                    <a:srgbClr val="000000">
                      <a:alpha val="43137"/>
                    </a:srgbClr>
                  </a:outerShdw>
                </a:effectLst>
                <a:latin typeface="Calibri" pitchFamily="34" charset="0"/>
                <a:cs typeface="Times New Roman" pitchFamily="18" charset="0"/>
              </a:rPr>
              <a:t>Vedendo molti farisei e sadducei venire al suo battesimo, disse loro: «Razza di vipere! Chi vi ha fatto credere di poter sfuggire all'ira imminente?</a:t>
            </a:r>
          </a:p>
        </p:txBody>
      </p:sp>
    </p:spTree>
  </p:cSld>
  <p:clrMapOvr>
    <a:masterClrMapping/>
  </p:clrMapOvr>
  <p:transition spd="med"/>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4" name="Picture 2" descr="http://casa.atuttonet.it/images/2010/04/pesco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3997" cy="6858000"/>
          </a:xfrm>
          <a:prstGeom prst="rect">
            <a:avLst/>
          </a:prstGeom>
          <a:noFill/>
        </p:spPr>
      </p:pic>
      <p:sp>
        <p:nvSpPr>
          <p:cNvPr id="2" name="Rettangolo 1"/>
          <p:cNvSpPr/>
          <p:nvPr/>
        </p:nvSpPr>
        <p:spPr>
          <a:xfrm>
            <a:off x="214282" y="0"/>
            <a:ext cx="8786874" cy="1938992"/>
          </a:xfrm>
          <a:prstGeom prst="rect">
            <a:avLst/>
          </a:prstGeom>
          <a:solidFill>
            <a:srgbClr val="FFFFFF">
              <a:alpha val="69804"/>
            </a:srgbClr>
          </a:solidFill>
          <a:ln w="9525">
            <a:noFill/>
            <a:miter lim="800000"/>
            <a:headEnd/>
            <a:tailEnd/>
          </a:ln>
        </p:spPr>
        <p:txBody>
          <a:bodyPr wrap="square" anchor="ctr">
            <a:spAutoFit/>
          </a:bodyPr>
          <a:lstStyle/>
          <a:p>
            <a:pPr algn="just" eaLnBrk="0" hangingPunct="0"/>
            <a:r>
              <a:rPr lang="it-IT" sz="4000" b="1" dirty="0">
                <a:solidFill>
                  <a:sysClr val="windowText" lastClr="000000"/>
                </a:solidFill>
                <a:effectLst>
                  <a:outerShdw blurRad="38100" dist="38100" dir="2700000" algn="tl">
                    <a:srgbClr val="000000">
                      <a:alpha val="43137"/>
                    </a:srgbClr>
                  </a:outerShdw>
                </a:effectLst>
                <a:latin typeface="Calibri" pitchFamily="34" charset="0"/>
                <a:cs typeface="Times New Roman" pitchFamily="18" charset="0"/>
              </a:rPr>
              <a:t>Fate dunque un frutto della conversione, e non crediate di poter dire dentro di voi: “Abbiamo Abramo per padre!”.</a:t>
            </a:r>
          </a:p>
        </p:txBody>
      </p:sp>
    </p:spTree>
  </p:cSld>
  <p:clrMapOvr>
    <a:masterClrMapping/>
  </p:clrMapOvr>
  <p:transition spd="med"/>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0" name="Picture 2" descr="http://2piu2uguale5.ilcannocchiale.it/mediamanager/sys.user/112701/PIETRE.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3998" cy="6858000"/>
          </a:xfrm>
          <a:prstGeom prst="rect">
            <a:avLst/>
          </a:prstGeom>
          <a:noFill/>
        </p:spPr>
      </p:pic>
      <p:sp>
        <p:nvSpPr>
          <p:cNvPr id="2" name="Rettangolo 1"/>
          <p:cNvSpPr/>
          <p:nvPr/>
        </p:nvSpPr>
        <p:spPr>
          <a:xfrm>
            <a:off x="214282" y="0"/>
            <a:ext cx="8715436" cy="1323439"/>
          </a:xfrm>
          <a:prstGeom prst="rect">
            <a:avLst/>
          </a:prstGeom>
          <a:solidFill>
            <a:srgbClr val="FFFFFF">
              <a:alpha val="69804"/>
            </a:srgbClr>
          </a:solidFill>
          <a:ln w="9525">
            <a:noFill/>
            <a:miter lim="800000"/>
            <a:headEnd/>
            <a:tailEnd/>
          </a:ln>
        </p:spPr>
        <p:txBody>
          <a:bodyPr wrap="square" anchor="ctr">
            <a:spAutoFit/>
          </a:bodyPr>
          <a:lstStyle/>
          <a:p>
            <a:pPr algn="just" eaLnBrk="0" hangingPunct="0"/>
            <a:r>
              <a:rPr lang="it-IT" sz="4000" b="1" dirty="0">
                <a:solidFill>
                  <a:sysClr val="windowText" lastClr="000000"/>
                </a:solidFill>
                <a:effectLst>
                  <a:outerShdw blurRad="38100" dist="38100" dir="2700000" algn="tl">
                    <a:srgbClr val="000000">
                      <a:alpha val="43137"/>
                    </a:srgbClr>
                  </a:outerShdw>
                </a:effectLst>
                <a:latin typeface="Calibri" pitchFamily="34" charset="0"/>
                <a:cs typeface="Times New Roman" pitchFamily="18" charset="0"/>
              </a:rPr>
              <a:t>Perché io vi che dico che da queste pietre Dio può suscitare figli di Abramo. </a:t>
            </a:r>
          </a:p>
        </p:txBody>
      </p:sp>
    </p:spTree>
  </p:cSld>
  <p:clrMapOvr>
    <a:masterClrMapping/>
  </p:clrMapOvr>
  <p:transition spd="med"/>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6" name="Picture 2" descr="http://upload.wikimedia.org/wikipedia/commons/thumb/a/a1/Scure_nel_tronco.jpg/600px-Scure_nel_tronc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 y="0"/>
            <a:ext cx="9144001" cy="6858000"/>
          </a:xfrm>
          <a:prstGeom prst="rect">
            <a:avLst/>
          </a:prstGeom>
          <a:noFill/>
        </p:spPr>
      </p:pic>
      <p:sp>
        <p:nvSpPr>
          <p:cNvPr id="2" name="Rettangolo 1"/>
          <p:cNvSpPr/>
          <p:nvPr/>
        </p:nvSpPr>
        <p:spPr>
          <a:xfrm>
            <a:off x="214282" y="0"/>
            <a:ext cx="8643998" cy="2554545"/>
          </a:xfrm>
          <a:prstGeom prst="rect">
            <a:avLst/>
          </a:prstGeom>
          <a:solidFill>
            <a:srgbClr val="FFFFFF">
              <a:alpha val="69804"/>
            </a:srgbClr>
          </a:solidFill>
          <a:ln w="9525">
            <a:noFill/>
            <a:miter lim="800000"/>
            <a:headEnd/>
            <a:tailEnd/>
          </a:ln>
        </p:spPr>
        <p:txBody>
          <a:bodyPr wrap="square" anchor="ctr">
            <a:spAutoFit/>
          </a:bodyPr>
          <a:lstStyle/>
          <a:p>
            <a:pPr algn="just" eaLnBrk="0" hangingPunct="0"/>
            <a:r>
              <a:rPr lang="it-IT" sz="4000" b="1" dirty="0">
                <a:solidFill>
                  <a:sysClr val="windowText" lastClr="000000"/>
                </a:solidFill>
                <a:effectLst>
                  <a:outerShdw blurRad="38100" dist="38100" dir="2700000" algn="tl">
                    <a:srgbClr val="000000">
                      <a:alpha val="43137"/>
                    </a:srgbClr>
                  </a:outerShdw>
                </a:effectLst>
                <a:latin typeface="Calibri" pitchFamily="34" charset="0"/>
                <a:cs typeface="Times New Roman" pitchFamily="18" charset="0"/>
              </a:rPr>
              <a:t>Già la scure è posta alla radice degli alberi; perciò ogni albero che non dà buon frutto viene tagliato e gettato nel fuoco. </a:t>
            </a:r>
          </a:p>
        </p:txBody>
      </p:sp>
    </p:spTree>
  </p:cSld>
  <p:clrMapOvr>
    <a:masterClrMapping/>
  </p:clrMapOvr>
  <p:transition spd="med"/>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w="9525">
            <a:noFill/>
            <a:miter lim="800000"/>
            <a:headEnd/>
            <a:tailEnd/>
          </a:ln>
        </p:spPr>
      </p:pic>
      <p:sp>
        <p:nvSpPr>
          <p:cNvPr id="2" name="Rettangolo 1"/>
          <p:cNvSpPr/>
          <p:nvPr/>
        </p:nvSpPr>
        <p:spPr>
          <a:xfrm>
            <a:off x="2928926" y="4857760"/>
            <a:ext cx="6215074" cy="1323439"/>
          </a:xfrm>
          <a:prstGeom prst="rect">
            <a:avLst/>
          </a:prstGeom>
          <a:solidFill>
            <a:srgbClr val="FFFFFF">
              <a:alpha val="69804"/>
            </a:srgbClr>
          </a:solidFill>
          <a:ln w="9525">
            <a:noFill/>
            <a:miter lim="800000"/>
            <a:headEnd/>
            <a:tailEnd/>
          </a:ln>
        </p:spPr>
        <p:txBody>
          <a:bodyPr wrap="square" anchor="ctr">
            <a:spAutoFit/>
          </a:bodyPr>
          <a:lstStyle/>
          <a:p>
            <a:pPr algn="just" eaLnBrk="0" hangingPunct="0"/>
            <a:r>
              <a:rPr lang="it-IT" sz="4000" b="1" dirty="0">
                <a:solidFill>
                  <a:sysClr val="windowText" lastClr="000000"/>
                </a:solidFill>
                <a:effectLst>
                  <a:outerShdw blurRad="38100" dist="38100" dir="2700000" algn="tl">
                    <a:srgbClr val="000000">
                      <a:alpha val="43137"/>
                    </a:srgbClr>
                  </a:outerShdw>
                </a:effectLst>
                <a:latin typeface="Calibri" pitchFamily="34" charset="0"/>
                <a:cs typeface="Times New Roman" pitchFamily="18" charset="0"/>
              </a:rPr>
              <a:t>Io vi battezzo nell’acqua </a:t>
            </a:r>
          </a:p>
          <a:p>
            <a:pPr algn="just" eaLnBrk="0" hangingPunct="0"/>
            <a:r>
              <a:rPr lang="it-IT" sz="4000" b="1" dirty="0">
                <a:solidFill>
                  <a:sysClr val="windowText" lastClr="000000"/>
                </a:solidFill>
                <a:effectLst>
                  <a:outerShdw blurRad="38100" dist="38100" dir="2700000" algn="tl">
                    <a:srgbClr val="000000">
                      <a:alpha val="43137"/>
                    </a:srgbClr>
                  </a:outerShdw>
                </a:effectLst>
                <a:latin typeface="Calibri" pitchFamily="34" charset="0"/>
                <a:cs typeface="Times New Roman" pitchFamily="18" charset="0"/>
              </a:rPr>
              <a:t>per la conversione; </a:t>
            </a:r>
          </a:p>
        </p:txBody>
      </p:sp>
    </p:spTree>
  </p:cSld>
  <p:clrMapOvr>
    <a:masterClrMapping/>
  </p:clrMapOvr>
  <p:transition spd="med"/>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4898" name="Picture 2" descr="http://www.theshoesmagazine.it/magazine/PARLIAMO%20DI/RUBRICHE/calzature/storia%20della%20scarpa1_file/storia%2520della%2520scarpa1_file/Sandali_peruviani150JPEG.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97711"/>
          </a:xfrm>
          <a:prstGeom prst="rect">
            <a:avLst/>
          </a:prstGeom>
          <a:noFill/>
        </p:spPr>
      </p:pic>
      <p:sp>
        <p:nvSpPr>
          <p:cNvPr id="2" name="Rettangolo 1"/>
          <p:cNvSpPr/>
          <p:nvPr/>
        </p:nvSpPr>
        <p:spPr>
          <a:xfrm>
            <a:off x="214282" y="0"/>
            <a:ext cx="8572560" cy="1938992"/>
          </a:xfrm>
          <a:prstGeom prst="rect">
            <a:avLst/>
          </a:prstGeom>
          <a:solidFill>
            <a:srgbClr val="FFFFFF">
              <a:alpha val="69804"/>
            </a:srgbClr>
          </a:solidFill>
          <a:ln w="9525">
            <a:noFill/>
            <a:miter lim="800000"/>
            <a:headEnd/>
            <a:tailEnd/>
          </a:ln>
        </p:spPr>
        <p:txBody>
          <a:bodyPr wrap="square" anchor="ctr">
            <a:spAutoFit/>
          </a:bodyPr>
          <a:lstStyle/>
          <a:p>
            <a:pPr algn="just" eaLnBrk="0" hangingPunct="0"/>
            <a:r>
              <a:rPr lang="it-IT" sz="4000" b="1" dirty="0">
                <a:solidFill>
                  <a:sysClr val="windowText" lastClr="000000"/>
                </a:solidFill>
                <a:effectLst>
                  <a:outerShdw blurRad="38100" dist="38100" dir="2700000" algn="tl">
                    <a:srgbClr val="000000">
                      <a:alpha val="43137"/>
                    </a:srgbClr>
                  </a:outerShdw>
                </a:effectLst>
                <a:latin typeface="Calibri" pitchFamily="34" charset="0"/>
                <a:cs typeface="Times New Roman" pitchFamily="18" charset="0"/>
              </a:rPr>
              <a:t>ma colui che viene dopo di me è più forte di me e io non sono degno di portargli i sandali; </a:t>
            </a:r>
          </a:p>
        </p:txBody>
      </p:sp>
    </p:spTree>
  </p:cSld>
  <p:clrMapOvr>
    <a:masterClrMapping/>
  </p:clrMapOvr>
  <p:transition spd="med"/>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3874" name="Picture 2" descr="http://www.cristorepd.it/images/pcr/editoriali/battesimo-signore.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 y="0"/>
            <a:ext cx="9144001" cy="6858000"/>
          </a:xfrm>
          <a:prstGeom prst="rect">
            <a:avLst/>
          </a:prstGeom>
          <a:noFill/>
        </p:spPr>
      </p:pic>
      <p:sp>
        <p:nvSpPr>
          <p:cNvPr id="2" name="Rettangolo 1"/>
          <p:cNvSpPr/>
          <p:nvPr/>
        </p:nvSpPr>
        <p:spPr>
          <a:xfrm>
            <a:off x="214282" y="0"/>
            <a:ext cx="8715436" cy="1323439"/>
          </a:xfrm>
          <a:prstGeom prst="rect">
            <a:avLst/>
          </a:prstGeom>
          <a:solidFill>
            <a:srgbClr val="FFFFFF">
              <a:alpha val="69804"/>
            </a:srgbClr>
          </a:solidFill>
          <a:ln w="9525">
            <a:noFill/>
            <a:miter lim="800000"/>
            <a:headEnd/>
            <a:tailEnd/>
          </a:ln>
        </p:spPr>
        <p:txBody>
          <a:bodyPr wrap="square" anchor="ctr">
            <a:spAutoFit/>
          </a:bodyPr>
          <a:lstStyle/>
          <a:p>
            <a:pPr algn="just" eaLnBrk="0" hangingPunct="0"/>
            <a:r>
              <a:rPr lang="it-IT" sz="4000" b="1" dirty="0">
                <a:solidFill>
                  <a:sysClr val="windowText" lastClr="000000"/>
                </a:solidFill>
                <a:effectLst>
                  <a:outerShdw blurRad="38100" dist="38100" dir="2700000" algn="tl">
                    <a:srgbClr val="000000">
                      <a:alpha val="43137"/>
                    </a:srgbClr>
                  </a:outerShdw>
                </a:effectLst>
                <a:latin typeface="Calibri" pitchFamily="34" charset="0"/>
                <a:cs typeface="Times New Roman" pitchFamily="18" charset="0"/>
              </a:rPr>
              <a:t>egli vi battezzerà in Spirito Santo </a:t>
            </a:r>
          </a:p>
          <a:p>
            <a:pPr algn="just" eaLnBrk="0" hangingPunct="0"/>
            <a:r>
              <a:rPr lang="it-IT" sz="4000" b="1" dirty="0">
                <a:solidFill>
                  <a:sysClr val="windowText" lastClr="000000"/>
                </a:solidFill>
                <a:effectLst>
                  <a:outerShdw blurRad="38100" dist="38100" dir="2700000" algn="tl">
                    <a:srgbClr val="000000">
                      <a:alpha val="43137"/>
                    </a:srgbClr>
                  </a:outerShdw>
                </a:effectLst>
                <a:latin typeface="Calibri" pitchFamily="34" charset="0"/>
                <a:cs typeface="Times New Roman" pitchFamily="18" charset="0"/>
              </a:rPr>
              <a:t>e fuoco. </a:t>
            </a:r>
          </a:p>
        </p:txBody>
      </p:sp>
    </p:spTree>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ttangolo 1"/>
          <p:cNvSpPr>
            <a:spLocks noChangeArrowheads="1"/>
          </p:cNvSpPr>
          <p:nvPr/>
        </p:nvSpPr>
        <p:spPr bwMode="auto">
          <a:xfrm>
            <a:off x="500063" y="142875"/>
            <a:ext cx="4857750" cy="6248400"/>
          </a:xfrm>
          <a:prstGeom prst="rect">
            <a:avLst/>
          </a:prstGeom>
          <a:noFill/>
          <a:ln w="9525">
            <a:noFill/>
            <a:miter lim="800000"/>
            <a:headEnd/>
            <a:tailEnd/>
          </a:ln>
        </p:spPr>
        <p:txBody>
          <a:bodyPr>
            <a:spAutoFit/>
          </a:bodyPr>
          <a:lstStyle/>
          <a:p>
            <a:pPr algn="just" eaLnBrk="0" hangingPunct="0"/>
            <a:r>
              <a:rPr lang="it-IT" sz="4000">
                <a:solidFill>
                  <a:srgbClr val="000000"/>
                </a:solidFill>
                <a:latin typeface="Comic Sans MS" pitchFamily="66" charset="0"/>
                <a:cs typeface="Times New Roman" pitchFamily="18" charset="0"/>
              </a:rPr>
              <a:t>Dio t'ha prescelta, </a:t>
            </a:r>
          </a:p>
          <a:p>
            <a:pPr algn="just" eaLnBrk="0" hangingPunct="0"/>
            <a:r>
              <a:rPr lang="it-IT" sz="4000">
                <a:solidFill>
                  <a:srgbClr val="000000"/>
                </a:solidFill>
                <a:latin typeface="Comic Sans MS" pitchFamily="66" charset="0"/>
                <a:cs typeface="Times New Roman" pitchFamily="18" charset="0"/>
              </a:rPr>
              <a:t>qual madre, </a:t>
            </a:r>
          </a:p>
          <a:p>
            <a:pPr algn="just" eaLnBrk="0" hangingPunct="0"/>
            <a:r>
              <a:rPr lang="it-IT" sz="4000">
                <a:solidFill>
                  <a:srgbClr val="000000"/>
                </a:solidFill>
                <a:latin typeface="Comic Sans MS" pitchFamily="66" charset="0"/>
                <a:cs typeface="Times New Roman" pitchFamily="18" charset="0"/>
              </a:rPr>
              <a:t>piena di bellezza, </a:t>
            </a:r>
          </a:p>
          <a:p>
            <a:pPr algn="just" eaLnBrk="0" hangingPunct="0"/>
            <a:r>
              <a:rPr lang="it-IT" sz="4000">
                <a:solidFill>
                  <a:srgbClr val="000000"/>
                </a:solidFill>
                <a:latin typeface="Comic Sans MS" pitchFamily="66" charset="0"/>
                <a:cs typeface="Times New Roman" pitchFamily="18" charset="0"/>
              </a:rPr>
              <a:t>e il suo amore </a:t>
            </a:r>
          </a:p>
          <a:p>
            <a:pPr algn="just" eaLnBrk="0" hangingPunct="0"/>
            <a:r>
              <a:rPr lang="it-IT" sz="4000">
                <a:solidFill>
                  <a:srgbClr val="000000"/>
                </a:solidFill>
                <a:latin typeface="Comic Sans MS" pitchFamily="66" charset="0"/>
                <a:cs typeface="Times New Roman" pitchFamily="18" charset="0"/>
              </a:rPr>
              <a:t>t'avvolgerà </a:t>
            </a:r>
          </a:p>
          <a:p>
            <a:pPr algn="just" eaLnBrk="0" hangingPunct="0"/>
            <a:r>
              <a:rPr lang="it-IT" sz="4000">
                <a:solidFill>
                  <a:srgbClr val="000000"/>
                </a:solidFill>
                <a:latin typeface="Comic Sans MS" pitchFamily="66" charset="0"/>
                <a:cs typeface="Times New Roman" pitchFamily="18" charset="0"/>
              </a:rPr>
              <a:t>con la sua ombra. </a:t>
            </a:r>
          </a:p>
          <a:p>
            <a:pPr algn="just" eaLnBrk="0" hangingPunct="0"/>
            <a:r>
              <a:rPr lang="it-IT" sz="4000">
                <a:solidFill>
                  <a:srgbClr val="000000"/>
                </a:solidFill>
                <a:latin typeface="Comic Sans MS" pitchFamily="66" charset="0"/>
                <a:cs typeface="Times New Roman" pitchFamily="18" charset="0"/>
              </a:rPr>
              <a:t>Grembo per Dio </a:t>
            </a:r>
          </a:p>
          <a:p>
            <a:pPr algn="just" eaLnBrk="0" hangingPunct="0"/>
            <a:r>
              <a:rPr lang="it-IT" sz="4000">
                <a:solidFill>
                  <a:srgbClr val="000000"/>
                </a:solidFill>
                <a:latin typeface="Comic Sans MS" pitchFamily="66" charset="0"/>
                <a:cs typeface="Times New Roman" pitchFamily="18" charset="0"/>
              </a:rPr>
              <a:t>venuto sulla terra, </a:t>
            </a:r>
          </a:p>
          <a:p>
            <a:pPr algn="just" eaLnBrk="0" hangingPunct="0"/>
            <a:r>
              <a:rPr lang="it-IT" sz="4000">
                <a:solidFill>
                  <a:srgbClr val="000000"/>
                </a:solidFill>
                <a:latin typeface="Comic Sans MS" pitchFamily="66" charset="0"/>
                <a:cs typeface="Times New Roman" pitchFamily="18" charset="0"/>
              </a:rPr>
              <a:t>tu sarai madre </a:t>
            </a:r>
          </a:p>
          <a:p>
            <a:pPr algn="just" eaLnBrk="0" hangingPunct="0"/>
            <a:r>
              <a:rPr lang="it-IT" sz="4000">
                <a:solidFill>
                  <a:srgbClr val="000000"/>
                </a:solidFill>
                <a:latin typeface="Comic Sans MS" pitchFamily="66" charset="0"/>
                <a:cs typeface="Times New Roman" pitchFamily="18" charset="0"/>
              </a:rPr>
              <a:t>di un uomo nuovo.</a:t>
            </a:r>
            <a:endParaRPr lang="it-IT" sz="4000">
              <a:solidFill>
                <a:srgbClr val="000000"/>
              </a:solidFill>
              <a:latin typeface="Comic Sans MS" pitchFamily="66" charset="0"/>
            </a:endParaRPr>
          </a:p>
        </p:txBody>
      </p:sp>
      <p:pic>
        <p:nvPicPr>
          <p:cNvPr id="28675" name="Picture 3" descr="Bianco e nero 08"/>
          <p:cNvPicPr>
            <a:picLocks noChangeAspect="1" noChangeArrowheads="1"/>
          </p:cNvPicPr>
          <p:nvPr/>
        </p:nvPicPr>
        <p:blipFill>
          <a:blip r:embed="rId2" cstate="print"/>
          <a:srcRect/>
          <a:stretch>
            <a:fillRect/>
          </a:stretch>
        </p:blipFill>
        <p:spPr bwMode="auto">
          <a:xfrm>
            <a:off x="5097463" y="642938"/>
            <a:ext cx="4046537" cy="5643562"/>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2850" name="Picture 2" descr="http://farm3.static.flickr.com/2390/2326711657_a95d56ba57.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 y="0"/>
            <a:ext cx="9142325" cy="6858000"/>
          </a:xfrm>
          <a:prstGeom prst="rect">
            <a:avLst/>
          </a:prstGeom>
          <a:noFill/>
        </p:spPr>
      </p:pic>
      <p:sp>
        <p:nvSpPr>
          <p:cNvPr id="2" name="Rettangolo 1"/>
          <p:cNvSpPr/>
          <p:nvPr/>
        </p:nvSpPr>
        <p:spPr>
          <a:xfrm>
            <a:off x="214282" y="4143380"/>
            <a:ext cx="8715436" cy="2554545"/>
          </a:xfrm>
          <a:prstGeom prst="rect">
            <a:avLst/>
          </a:prstGeom>
        </p:spPr>
        <p:txBody>
          <a:bodyPr wrap="square">
            <a:spAutoFit/>
          </a:bodyPr>
          <a:lstStyle/>
          <a:p>
            <a:pPr eaLnBrk="0" hangingPunct="0"/>
            <a:r>
              <a:rPr lang="it-IT" sz="4000" b="1" dirty="0">
                <a:solidFill>
                  <a:srgbClr val="FFFFFF"/>
                </a:solidFill>
                <a:effectLst>
                  <a:outerShdw blurRad="38100" dist="38100" dir="2700000" algn="tl">
                    <a:srgbClr val="000000">
                      <a:alpha val="43137"/>
                    </a:srgbClr>
                  </a:outerShdw>
                </a:effectLst>
                <a:latin typeface="Calibri" pitchFamily="34" charset="0"/>
                <a:cs typeface="Times New Roman" pitchFamily="18" charset="0"/>
              </a:rPr>
              <a:t>Tiene in mano la pale e pulirà la sua aia e raccoglierà il suo frumento nel granaio, ma brucerà la paglia con un fuoco inestinguibile».</a:t>
            </a:r>
            <a:endParaRPr lang="it-IT" b="1" dirty="0">
              <a:solidFill>
                <a:srgbClr val="FFFFFF"/>
              </a:solidFill>
              <a:effectLst>
                <a:outerShdw blurRad="38100" dist="38100" dir="2700000" algn="tl">
                  <a:srgbClr val="000000">
                    <a:alpha val="43137"/>
                  </a:srgbClr>
                </a:outerShdw>
              </a:effectLst>
              <a:latin typeface="Times" pitchFamily="18" charset="0"/>
            </a:endParaRPr>
          </a:p>
        </p:txBody>
      </p:sp>
    </p:spTree>
  </p:cSld>
  <p:clrMapOvr>
    <a:masterClrMapping/>
  </p:clrMapOvr>
  <p:transition spd="med"/>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http://localhost/download/immagini/10_Avv_Nat/02_Avv_A.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5006712" cy="5786454"/>
          </a:xfrm>
          <a:prstGeom prst="rect">
            <a:avLst/>
          </a:prstGeom>
          <a:noFill/>
        </p:spPr>
      </p:pic>
      <p:sp>
        <p:nvSpPr>
          <p:cNvPr id="64515" name="WordArt 5"/>
          <p:cNvSpPr>
            <a:spLocks noChangeArrowheads="1" noChangeShapeType="1" noTextEdit="1"/>
          </p:cNvSpPr>
          <p:nvPr/>
        </p:nvSpPr>
        <p:spPr bwMode="auto">
          <a:xfrm>
            <a:off x="0" y="5810250"/>
            <a:ext cx="9144000" cy="104775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eaLnBrk="0" hangingPunct="0"/>
            <a:r>
              <a:rPr lang="pt-BR" sz="3600" kern="10">
                <a:ln w="9525">
                  <a:round/>
                  <a:headEnd/>
                  <a:tailEnd/>
                </a:ln>
                <a:gradFill rotWithShape="1">
                  <a:gsLst>
                    <a:gs pos="0">
                      <a:srgbClr val="E6DCAC"/>
                    </a:gs>
                    <a:gs pos="12000">
                      <a:srgbClr val="E6D78A"/>
                    </a:gs>
                    <a:gs pos="30000">
                      <a:srgbClr val="C7AC4C"/>
                    </a:gs>
                    <a:gs pos="45000">
                      <a:srgbClr val="E6D78A"/>
                    </a:gs>
                    <a:gs pos="77000">
                      <a:srgbClr val="C7AC4C"/>
                    </a:gs>
                    <a:gs pos="100000">
                      <a:srgbClr val="E6DCAC"/>
                    </a:gs>
                  </a:gsLst>
                  <a:path path="rect">
                    <a:fillToRect l="50000" t="50000" r="50000" b="50000"/>
                  </a:path>
                </a:gradFill>
                <a:latin typeface="Times New Roman"/>
                <a:cs typeface="Times New Roman"/>
              </a:rPr>
              <a:t>Lode a te, o Cristo.</a:t>
            </a:r>
            <a:endParaRPr lang="it-IT" sz="3600" kern="10">
              <a:ln w="9525">
                <a:round/>
                <a:headEnd/>
                <a:tailEnd/>
              </a:ln>
              <a:gradFill rotWithShape="1">
                <a:gsLst>
                  <a:gs pos="0">
                    <a:srgbClr val="E6DCAC"/>
                  </a:gs>
                  <a:gs pos="12000">
                    <a:srgbClr val="E6D78A"/>
                  </a:gs>
                  <a:gs pos="30000">
                    <a:srgbClr val="C7AC4C"/>
                  </a:gs>
                  <a:gs pos="45000">
                    <a:srgbClr val="E6D78A"/>
                  </a:gs>
                  <a:gs pos="77000">
                    <a:srgbClr val="C7AC4C"/>
                  </a:gs>
                  <a:gs pos="100000">
                    <a:srgbClr val="E6DCAC"/>
                  </a:gs>
                </a:gsLst>
                <a:path path="rect">
                  <a:fillToRect l="50000" t="50000" r="50000" b="50000"/>
                </a:path>
              </a:gradFill>
              <a:latin typeface="Times New Roman"/>
              <a:cs typeface="Times New Roman"/>
            </a:endParaRPr>
          </a:p>
        </p:txBody>
      </p:sp>
      <p:sp>
        <p:nvSpPr>
          <p:cNvPr id="64516" name="WordArt 6"/>
          <p:cNvSpPr>
            <a:spLocks noChangeArrowheads="1" noChangeShapeType="1" noTextEdit="1"/>
          </p:cNvSpPr>
          <p:nvPr/>
        </p:nvSpPr>
        <p:spPr bwMode="auto">
          <a:xfrm>
            <a:off x="5429250" y="214313"/>
            <a:ext cx="3524250" cy="5300662"/>
          </a:xfrm>
          <a:prstGeom prst="rect">
            <a:avLst/>
          </a:prstGeom>
        </p:spPr>
        <p:txBody>
          <a:bodyPr wrap="none" fromWordArt="1">
            <a:prstTxWarp prst="textPlain">
              <a:avLst>
                <a:gd name="adj" fmla="val 50000"/>
              </a:avLst>
            </a:prstTxWarp>
          </a:bodyPr>
          <a:lstStyle/>
          <a:p>
            <a:pPr algn="ctr" eaLnBrk="0" hangingPunct="0"/>
            <a:r>
              <a:rPr lang="it-IT" sz="3600" kern="1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Parola</a:t>
            </a:r>
          </a:p>
          <a:p>
            <a:pPr algn="ctr" eaLnBrk="0" hangingPunct="0"/>
            <a:r>
              <a:rPr lang="it-IT" sz="3600" kern="1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del</a:t>
            </a:r>
          </a:p>
          <a:p>
            <a:pPr algn="ctr" eaLnBrk="0" hangingPunct="0"/>
            <a:r>
              <a:rPr lang="it-IT" sz="3600" kern="1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Signore.</a:t>
            </a: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313" y="500063"/>
            <a:ext cx="8715375" cy="3354387"/>
          </a:xfrm>
          <a:prstGeom prst="rect">
            <a:avLst/>
          </a:prstGeom>
        </p:spPr>
        <p:txBody>
          <a:bodyPr>
            <a:spAutoFit/>
          </a:bodyPr>
          <a:lstStyle/>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Arial" charset="0"/>
              </a:rPr>
              <a:t>Credo in un solo Dio, </a:t>
            </a:r>
          </a:p>
          <a:p>
            <a:pPr eaLnBrk="0" fontAlgn="auto" hangingPunct="0">
              <a:spcBef>
                <a:spcPts val="0"/>
              </a:spcBef>
              <a:spcAft>
                <a:spcPts val="0"/>
              </a:spcAft>
              <a:defRPr/>
            </a:pPr>
            <a:endParaRPr lang="it-IT" sz="4000" b="1" dirty="0">
              <a:solidFill>
                <a:prstClr val="black"/>
              </a:solidFill>
              <a:effectLst>
                <a:outerShdw blurRad="38100" dist="38100" dir="2700000" algn="tl">
                  <a:srgbClr val="000000">
                    <a:alpha val="43137"/>
                  </a:srgbClr>
                </a:outerShdw>
              </a:effectLst>
              <a:latin typeface="Calibri"/>
              <a:cs typeface="Arial" charset="0"/>
            </a:endParaRP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Arial" charset="0"/>
              </a:rPr>
              <a:t>Padre onnipotente,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Arial" charset="0"/>
              </a:rPr>
              <a:t>creatore del cielo e della terra,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Arial" charset="0"/>
              </a:rPr>
              <a:t>di tutte le cose visibili e invisibili. </a:t>
            </a:r>
          </a:p>
          <a:p>
            <a:pPr eaLnBrk="0" fontAlgn="auto" hangingPunct="0">
              <a:spcBef>
                <a:spcPts val="0"/>
              </a:spcBef>
              <a:spcAft>
                <a:spcPts val="0"/>
              </a:spcAft>
              <a:defRPr/>
            </a:pPr>
            <a:endParaRPr lang="it-IT" sz="1200" b="1" dirty="0">
              <a:solidFill>
                <a:prstClr val="black"/>
              </a:solidFill>
              <a:effectLst>
                <a:outerShdw blurRad="38100" dist="38100" dir="2700000" algn="tl">
                  <a:srgbClr val="000000">
                    <a:alpha val="43137"/>
                  </a:srgbClr>
                </a:outerShdw>
              </a:effectLst>
              <a:latin typeface="Calibri"/>
              <a:cs typeface="Arial" charset="0"/>
            </a:endParaRPr>
          </a:p>
        </p:txBody>
      </p:sp>
    </p:spTree>
  </p:cSld>
  <p:clrMapOvr>
    <a:masterClrMapping/>
  </p:clrMapOvr>
  <p:transition spd="med">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313" y="142875"/>
            <a:ext cx="8786812" cy="5632450"/>
          </a:xfrm>
          <a:prstGeom prst="rect">
            <a:avLst/>
          </a:prstGeom>
        </p:spPr>
        <p:txBody>
          <a:bodyPr>
            <a:spAutoFit/>
          </a:bodyPr>
          <a:lstStyle/>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Arial" charset="0"/>
              </a:rPr>
              <a:t>Credo in un solo Signore, Gesù Cristo, unigenito Figlio di Dio,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Arial" charset="0"/>
              </a:rPr>
              <a:t>nato dal Padre prima di tutti i secoli: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Arial" charset="0"/>
              </a:rPr>
              <a:t>Dio da Dio, Luce da Luce,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Arial" charset="0"/>
              </a:rPr>
              <a:t>Dio vero da Dio vero,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Arial" charset="0"/>
              </a:rPr>
              <a:t>generato, non creato,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Arial" charset="0"/>
              </a:rPr>
              <a:t>della stessa sostanza del Padre;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Arial" charset="0"/>
              </a:rPr>
              <a:t>per mezzo di lui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Arial" charset="0"/>
              </a:rPr>
              <a:t>tutte le cose sono state create. </a:t>
            </a:r>
            <a:endParaRPr lang="it-IT" sz="4000" dirty="0">
              <a:solidFill>
                <a:prstClr val="black"/>
              </a:solidFill>
              <a:effectLst>
                <a:outerShdw blurRad="38100" dist="38100" dir="2700000" algn="tl">
                  <a:srgbClr val="000000">
                    <a:alpha val="43137"/>
                  </a:srgbClr>
                </a:outerShdw>
              </a:effectLst>
              <a:latin typeface="Calibri"/>
              <a:cs typeface="Arial" charset="0"/>
            </a:endParaRPr>
          </a:p>
        </p:txBody>
      </p:sp>
    </p:spTree>
  </p:cSld>
  <p:clrMapOvr>
    <a:masterClrMapping/>
  </p:clrMapOvr>
  <p:transition spd="med">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85750" y="0"/>
            <a:ext cx="8858250" cy="6862763"/>
          </a:xfrm>
          <a:prstGeom prst="rect">
            <a:avLst/>
          </a:prstGeom>
        </p:spPr>
        <p:txBody>
          <a:bodyPr>
            <a:spAutoFit/>
          </a:bodyPr>
          <a:lstStyle/>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Arial" charset="0"/>
              </a:rPr>
              <a:t>Per noi uomini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Arial" charset="0"/>
              </a:rPr>
              <a:t>e per la nostra salvezza discese dal cielo, e </a:t>
            </a:r>
            <a:r>
              <a:rPr lang="it-IT" sz="4000" b="1" u="sng" dirty="0">
                <a:solidFill>
                  <a:prstClr val="black"/>
                </a:solidFill>
                <a:effectLst>
                  <a:outerShdw blurRad="38100" dist="38100" dir="2700000" algn="tl">
                    <a:srgbClr val="000000">
                      <a:alpha val="43137"/>
                    </a:srgbClr>
                  </a:outerShdw>
                </a:effectLst>
                <a:latin typeface="Calibri"/>
                <a:cs typeface="Arial" charset="0"/>
              </a:rPr>
              <a:t>per opera dello Spirito santo </a:t>
            </a:r>
          </a:p>
          <a:p>
            <a:pPr eaLnBrk="0" fontAlgn="auto" hangingPunct="0">
              <a:spcBef>
                <a:spcPts val="0"/>
              </a:spcBef>
              <a:spcAft>
                <a:spcPts val="0"/>
              </a:spcAft>
              <a:defRPr/>
            </a:pPr>
            <a:r>
              <a:rPr lang="it-IT" sz="4000" b="1" u="sng" dirty="0">
                <a:solidFill>
                  <a:prstClr val="black"/>
                </a:solidFill>
                <a:effectLst>
                  <a:outerShdw blurRad="38100" dist="38100" dir="2700000" algn="tl">
                    <a:srgbClr val="000000">
                      <a:alpha val="43137"/>
                    </a:srgbClr>
                  </a:outerShdw>
                </a:effectLst>
                <a:latin typeface="Calibri"/>
                <a:cs typeface="Arial" charset="0"/>
              </a:rPr>
              <a:t>si è incarnato </a:t>
            </a:r>
          </a:p>
          <a:p>
            <a:pPr eaLnBrk="0" fontAlgn="auto" hangingPunct="0">
              <a:spcBef>
                <a:spcPts val="0"/>
              </a:spcBef>
              <a:spcAft>
                <a:spcPts val="0"/>
              </a:spcAft>
              <a:defRPr/>
            </a:pPr>
            <a:r>
              <a:rPr lang="it-IT" sz="4000" b="1" u="sng" dirty="0">
                <a:solidFill>
                  <a:prstClr val="black"/>
                </a:solidFill>
                <a:effectLst>
                  <a:outerShdw blurRad="38100" dist="38100" dir="2700000" algn="tl">
                    <a:srgbClr val="000000">
                      <a:alpha val="43137"/>
                    </a:srgbClr>
                  </a:outerShdw>
                </a:effectLst>
                <a:latin typeface="Calibri"/>
                <a:cs typeface="Arial" charset="0"/>
              </a:rPr>
              <a:t>nel seno della vergine Maria </a:t>
            </a:r>
          </a:p>
          <a:p>
            <a:pPr eaLnBrk="0" fontAlgn="auto" hangingPunct="0">
              <a:spcBef>
                <a:spcPts val="0"/>
              </a:spcBef>
              <a:spcAft>
                <a:spcPts val="0"/>
              </a:spcAft>
              <a:defRPr/>
            </a:pPr>
            <a:r>
              <a:rPr lang="it-IT" sz="4000" b="1" u="sng" dirty="0">
                <a:solidFill>
                  <a:prstClr val="black"/>
                </a:solidFill>
                <a:effectLst>
                  <a:outerShdw blurRad="38100" dist="38100" dir="2700000" algn="tl">
                    <a:srgbClr val="000000">
                      <a:alpha val="43137"/>
                    </a:srgbClr>
                  </a:outerShdw>
                </a:effectLst>
                <a:latin typeface="Calibri"/>
                <a:cs typeface="Arial" charset="0"/>
              </a:rPr>
              <a:t>e si è fatto uomo</a:t>
            </a:r>
            <a:r>
              <a:rPr lang="it-IT" sz="4000" b="1" dirty="0">
                <a:solidFill>
                  <a:prstClr val="black"/>
                </a:solidFill>
                <a:effectLst>
                  <a:outerShdw blurRad="38100" dist="38100" dir="2700000" algn="tl">
                    <a:srgbClr val="000000">
                      <a:alpha val="43137"/>
                    </a:srgbClr>
                  </a:outerShdw>
                </a:effectLst>
                <a:latin typeface="Calibri"/>
                <a:cs typeface="Arial" charset="0"/>
              </a:rPr>
              <a:t>.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Arial" charset="0"/>
              </a:rPr>
              <a:t>Fu crocifisso per noi sotto Ponzio Pilato, morì e fu sepolto.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Arial" charset="0"/>
              </a:rPr>
              <a:t>Il terzo giorno è risuscitato,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Arial" charset="0"/>
              </a:rPr>
              <a:t>secondo le Scritture, è salito al cielo, siede alla destra del Padre. </a:t>
            </a:r>
            <a:endParaRPr lang="it-IT" dirty="0">
              <a:solidFill>
                <a:prstClr val="black"/>
              </a:solidFill>
              <a:latin typeface="Calibri"/>
              <a:cs typeface="Arial" charset="0"/>
            </a:endParaRPr>
          </a:p>
        </p:txBody>
      </p:sp>
    </p:spTree>
  </p:cSld>
  <p:clrMapOvr>
    <a:masterClrMapping/>
  </p:clrMapOvr>
  <p:transition spd="med">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313" y="857250"/>
            <a:ext cx="8715375" cy="1938338"/>
          </a:xfrm>
          <a:prstGeom prst="rect">
            <a:avLst/>
          </a:prstGeom>
        </p:spPr>
        <p:txBody>
          <a:bodyPr>
            <a:spAutoFit/>
          </a:bodyPr>
          <a:lstStyle/>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Arial" charset="0"/>
              </a:rPr>
              <a:t>E di nuovo verrà, nella gloria,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Arial" charset="0"/>
              </a:rPr>
              <a:t>per giudicare i vivi e i morti,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Arial" charset="0"/>
              </a:rPr>
              <a:t>e il suo regno non avrà fine. </a:t>
            </a:r>
            <a:endParaRPr lang="it-IT" dirty="0">
              <a:solidFill>
                <a:prstClr val="black"/>
              </a:solidFill>
              <a:latin typeface="Calibri"/>
              <a:cs typeface="Arial" charset="0"/>
            </a:endParaRPr>
          </a:p>
        </p:txBody>
      </p:sp>
    </p:spTree>
  </p:cSld>
  <p:clrMapOvr>
    <a:masterClrMapping/>
  </p:clrMapOvr>
  <p:transition spd="med">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313" y="428625"/>
            <a:ext cx="8929687" cy="3786188"/>
          </a:xfrm>
          <a:prstGeom prst="rect">
            <a:avLst/>
          </a:prstGeom>
        </p:spPr>
        <p:txBody>
          <a:bodyPr>
            <a:spAutoFit/>
          </a:bodyPr>
          <a:lstStyle/>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Arial" charset="0"/>
              </a:rPr>
              <a:t>Credo nello Spirito Santo,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Arial" charset="0"/>
              </a:rPr>
              <a:t>che è Signore e dà la vita,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Arial" charset="0"/>
              </a:rPr>
              <a:t>e procede dal Padre e dal Figlio.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Arial" charset="0"/>
              </a:rPr>
              <a:t>Con il Padre e il Figlio è adorato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Arial" charset="0"/>
              </a:rPr>
              <a:t>e glorificato,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Arial" charset="0"/>
              </a:rPr>
              <a:t>e ha parlato per mezzo dei profeti. </a:t>
            </a:r>
          </a:p>
        </p:txBody>
      </p:sp>
    </p:spTree>
  </p:cSld>
  <p:clrMapOvr>
    <a:masterClrMapping/>
  </p:clrMapOvr>
  <p:transition spd="med">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313" y="357188"/>
            <a:ext cx="8786812" cy="4400550"/>
          </a:xfrm>
          <a:prstGeom prst="rect">
            <a:avLst/>
          </a:prstGeom>
        </p:spPr>
        <p:txBody>
          <a:bodyPr>
            <a:spAutoFit/>
          </a:bodyPr>
          <a:lstStyle/>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Arial" charset="0"/>
              </a:rPr>
              <a:t>Credo la Chiesa,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Arial" charset="0"/>
              </a:rPr>
              <a:t>una santa cattolica e apostolica.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Arial" charset="0"/>
              </a:rPr>
              <a:t>Professo un solo battesimo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Arial" charset="0"/>
              </a:rPr>
              <a:t>per il perdono dei peccati.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Arial" charset="0"/>
              </a:rPr>
              <a:t>Aspetto la risurrezione dei morti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Arial" charset="0"/>
              </a:rPr>
              <a:t>e la vita del mondo che verrà.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Arial" charset="0"/>
              </a:rPr>
              <a:t>Amen.</a:t>
            </a:r>
            <a:r>
              <a:rPr lang="it-IT" sz="4000" dirty="0">
                <a:solidFill>
                  <a:prstClr val="black"/>
                </a:solidFill>
                <a:effectLst>
                  <a:outerShdw blurRad="38100" dist="38100" dir="2700000" algn="tl">
                    <a:srgbClr val="000000">
                      <a:alpha val="43137"/>
                    </a:srgbClr>
                  </a:outerShdw>
                </a:effectLst>
                <a:latin typeface="Calibri"/>
                <a:cs typeface="Arial" charset="0"/>
              </a:rPr>
              <a:t> </a:t>
            </a:r>
            <a:endParaRPr lang="it-IT" dirty="0">
              <a:solidFill>
                <a:prstClr val="black"/>
              </a:solidFill>
              <a:latin typeface="Calibri"/>
              <a:cs typeface="Arial" charset="0"/>
            </a:endParaRPr>
          </a:p>
        </p:txBody>
      </p:sp>
    </p:spTree>
  </p:cSld>
  <p:clrMapOvr>
    <a:masterClrMapping/>
  </p:clrMapOvr>
  <p:transition spd="med">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WordArt 2"/>
          <p:cNvSpPr>
            <a:spLocks noChangeArrowheads="1" noChangeShapeType="1" noTextEdit="1"/>
          </p:cNvSpPr>
          <p:nvPr/>
        </p:nvSpPr>
        <p:spPr bwMode="auto">
          <a:xfrm>
            <a:off x="1071563" y="1571625"/>
            <a:ext cx="6929437" cy="3929063"/>
          </a:xfrm>
          <a:prstGeom prst="rect">
            <a:avLst/>
          </a:prstGeom>
        </p:spPr>
        <p:txBody>
          <a:bodyPr wrap="none" fromWordArt="1">
            <a:prstTxWarp prst="textDoubleWave1">
              <a:avLst>
                <a:gd name="adj1" fmla="val 6500"/>
                <a:gd name="adj2" fmla="val 1139"/>
              </a:avLst>
            </a:prstTxWarp>
          </a:bodyPr>
          <a:lstStyle/>
          <a:p>
            <a:pPr algn="ctr"/>
            <a:r>
              <a:rPr lang="it-IT" sz="3600" kern="10">
                <a:ln w="9525">
                  <a:solidFill>
                    <a:srgbClr val="000000"/>
                  </a:solidFill>
                  <a:round/>
                  <a:headEnd/>
                  <a:tailEnd/>
                </a:ln>
                <a:solidFill>
                  <a:srgbClr val="FFFFFF"/>
                </a:solidFill>
                <a:effectLst>
                  <a:outerShdw dist="71842" dir="2700000" algn="ctr" rotWithShape="0">
                    <a:srgbClr val="868686"/>
                  </a:outerShdw>
                </a:effectLst>
                <a:latin typeface="Arial Black"/>
              </a:rPr>
              <a:t>Voglio cantare</a:t>
            </a:r>
          </a:p>
        </p:txBody>
      </p:sp>
    </p:spTree>
  </p:cSld>
  <p:clrMapOvr>
    <a:masterClrMapping/>
  </p:clrMapOvr>
  <p:transition spd="med">
    <p:dissolv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descr="annunciaz"/>
          <p:cNvPicPr>
            <a:picLocks noChangeAspect="1" noChangeArrowheads="1"/>
          </p:cNvPicPr>
          <p:nvPr/>
        </p:nvPicPr>
        <p:blipFill>
          <a:blip r:embed="rId2" cstate="print"/>
          <a:srcRect/>
          <a:stretch>
            <a:fillRect/>
          </a:stretch>
        </p:blipFill>
        <p:spPr bwMode="auto">
          <a:xfrm>
            <a:off x="0" y="-166688"/>
            <a:ext cx="9144000" cy="7024688"/>
          </a:xfrm>
          <a:prstGeom prst="rect">
            <a:avLst/>
          </a:prstGeom>
          <a:noFill/>
          <a:ln w="9525">
            <a:noFill/>
            <a:miter lim="800000"/>
            <a:headEnd/>
            <a:tailEnd/>
          </a:ln>
        </p:spPr>
      </p:pic>
      <p:sp>
        <p:nvSpPr>
          <p:cNvPr id="29699" name="Rettangolo 1"/>
          <p:cNvSpPr>
            <a:spLocks noChangeArrowheads="1"/>
          </p:cNvSpPr>
          <p:nvPr/>
        </p:nvSpPr>
        <p:spPr bwMode="auto">
          <a:xfrm>
            <a:off x="500063" y="3857625"/>
            <a:ext cx="5643562" cy="2124075"/>
          </a:xfrm>
          <a:prstGeom prst="rect">
            <a:avLst/>
          </a:prstGeom>
          <a:noFill/>
          <a:ln w="9525">
            <a:noFill/>
            <a:miter lim="800000"/>
            <a:headEnd/>
            <a:tailEnd/>
          </a:ln>
        </p:spPr>
        <p:txBody>
          <a:bodyPr>
            <a:spAutoFit/>
          </a:bodyPr>
          <a:lstStyle/>
          <a:p>
            <a:pPr algn="just" eaLnBrk="0" hangingPunct="0"/>
            <a:r>
              <a:rPr lang="it-IT" sz="6600" b="1">
                <a:solidFill>
                  <a:srgbClr val="FF0000"/>
                </a:solidFill>
                <a:latin typeface="Comic Sans MS" pitchFamily="66" charset="0"/>
                <a:cs typeface="Times New Roman" pitchFamily="18" charset="0"/>
              </a:rPr>
              <a:t>Ave, Maria, </a:t>
            </a:r>
          </a:p>
          <a:p>
            <a:pPr algn="just" eaLnBrk="0" hangingPunct="0"/>
            <a:r>
              <a:rPr lang="it-IT" sz="6600" b="1">
                <a:solidFill>
                  <a:srgbClr val="FF0000"/>
                </a:solidFill>
                <a:latin typeface="Comic Sans MS" pitchFamily="66" charset="0"/>
                <a:cs typeface="Times New Roman" pitchFamily="18" charset="0"/>
              </a:rPr>
              <a:t>ave, Maria.</a:t>
            </a:r>
            <a:endParaRPr lang="it-IT" sz="6600">
              <a:solidFill>
                <a:srgbClr val="FF0000"/>
              </a:solidFill>
              <a:latin typeface="Comic Sans MS" pitchFamily="66" charset="0"/>
            </a:endParaRPr>
          </a:p>
        </p:txBody>
      </p:sp>
    </p:spTree>
  </p:cSld>
  <p:clrMapOvr>
    <a:masterClrMapping/>
  </p:clrMapOvr>
  <p:transition spd="med"/>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Vita DETTAGLIO"/>
          <p:cNvPicPr>
            <a:picLocks noChangeAspect="1" noChangeArrowheads="1"/>
          </p:cNvPicPr>
          <p:nvPr/>
        </p:nvPicPr>
        <p:blipFill>
          <a:blip r:embed="rId2" cstate="print"/>
          <a:srcRect l="8702" t="22305" r="12981" b="3510"/>
          <a:stretch>
            <a:fillRect/>
          </a:stretch>
        </p:blipFill>
        <p:spPr bwMode="auto">
          <a:xfrm>
            <a:off x="0" y="0"/>
            <a:ext cx="6186488" cy="6858000"/>
          </a:xfrm>
          <a:prstGeom prst="rect">
            <a:avLst/>
          </a:prstGeom>
          <a:noFill/>
          <a:ln w="9525">
            <a:noFill/>
            <a:miter lim="800000"/>
            <a:headEnd/>
            <a:tailEnd/>
          </a:ln>
        </p:spPr>
      </p:pic>
      <p:sp>
        <p:nvSpPr>
          <p:cNvPr id="4" name="CasellaDiTesto 3"/>
          <p:cNvSpPr txBox="1"/>
          <p:nvPr/>
        </p:nvSpPr>
        <p:spPr>
          <a:xfrm>
            <a:off x="6143625" y="714375"/>
            <a:ext cx="3000375" cy="3046413"/>
          </a:xfrm>
          <a:prstGeom prst="rect">
            <a:avLst/>
          </a:prstGeom>
          <a:noFill/>
        </p:spPr>
        <p:txBody>
          <a:bodyPr>
            <a:spAutoFit/>
          </a:bodyPr>
          <a:lstStyle/>
          <a:p>
            <a:pPr>
              <a:defRPr/>
            </a:pPr>
            <a:r>
              <a:rPr lang="it-IT" sz="4800" b="1" dirty="0">
                <a:effectLst>
                  <a:outerShdw blurRad="38100" dist="38100" dir="2700000" algn="tl">
                    <a:srgbClr val="000000">
                      <a:alpha val="43137"/>
                    </a:srgbClr>
                  </a:outerShdw>
                </a:effectLst>
                <a:ea typeface="Times New Roman" pitchFamily="18" charset="0"/>
              </a:rPr>
              <a:t>Voglio cantare </a:t>
            </a:r>
          </a:p>
          <a:p>
            <a:pPr>
              <a:defRPr/>
            </a:pPr>
            <a:r>
              <a:rPr lang="it-IT" sz="4800" b="1" dirty="0">
                <a:effectLst>
                  <a:outerShdw blurRad="38100" dist="38100" dir="2700000" algn="tl">
                    <a:srgbClr val="000000">
                      <a:alpha val="43137"/>
                    </a:srgbClr>
                  </a:outerShdw>
                </a:effectLst>
                <a:ea typeface="Times New Roman" pitchFamily="18" charset="0"/>
              </a:rPr>
              <a:t>di gioia </a:t>
            </a:r>
          </a:p>
          <a:p>
            <a:pPr>
              <a:defRPr/>
            </a:pPr>
            <a:r>
              <a:rPr lang="it-IT" sz="4800" b="1" dirty="0">
                <a:effectLst>
                  <a:outerShdw blurRad="38100" dist="38100" dir="2700000" algn="tl">
                    <a:srgbClr val="000000">
                      <a:alpha val="43137"/>
                    </a:srgbClr>
                  </a:outerShdw>
                </a:effectLst>
                <a:ea typeface="Times New Roman" pitchFamily="18" charset="0"/>
              </a:rPr>
              <a:t>al Signore,</a:t>
            </a:r>
            <a:endParaRPr lang="it-IT" sz="4800" dirty="0">
              <a:effectLst>
                <a:outerShdw blurRad="38100" dist="38100" dir="2700000" algn="tl">
                  <a:srgbClr val="000000">
                    <a:alpha val="43137"/>
                  </a:srgbClr>
                </a:outerShdw>
              </a:effectLst>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iterate type="lt">
                                    <p:tmPct val="100000"/>
                                  </p:iterate>
                                  <p:childTnLst>
                                    <p:set>
                                      <p:cBhvr>
                                        <p:cTn id="6" dur="1" fill="hold">
                                          <p:stCondLst>
                                            <p:cond delay="0"/>
                                          </p:stCondLst>
                                        </p:cTn>
                                        <p:tgtEl>
                                          <p:spTgt spid="2"/>
                                        </p:tgtEl>
                                        <p:attrNameLst>
                                          <p:attrName>style.visibility</p:attrName>
                                        </p:attrNameLst>
                                      </p:cBhvr>
                                      <p:to>
                                        <p:strVal val="visible"/>
                                      </p:to>
                                    </p:set>
                                    <p:animEffect transition="in" filter="box(out)">
                                      <p:cBhvr>
                                        <p:cTn id="7" dur="75"/>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descr="Cascate d'argento"/>
          <p:cNvPicPr>
            <a:picLocks noChangeAspect="1" noChangeArrowheads="1"/>
          </p:cNvPicPr>
          <p:nvPr/>
        </p:nvPicPr>
        <p:blipFill>
          <a:blip r:embed="rId2" cstate="print"/>
          <a:srcRect t="6683"/>
          <a:stretch>
            <a:fillRect/>
          </a:stretch>
        </p:blipFill>
        <p:spPr bwMode="auto">
          <a:xfrm>
            <a:off x="0" y="0"/>
            <a:ext cx="7272338" cy="5091113"/>
          </a:xfrm>
          <a:prstGeom prst="rect">
            <a:avLst/>
          </a:prstGeom>
          <a:noFill/>
          <a:ln w="9525">
            <a:noFill/>
            <a:miter lim="800000"/>
            <a:headEnd/>
            <a:tailEnd/>
          </a:ln>
        </p:spPr>
      </p:pic>
      <p:sp>
        <p:nvSpPr>
          <p:cNvPr id="5" name="CasellaDiTesto 4"/>
          <p:cNvSpPr txBox="1"/>
          <p:nvPr/>
        </p:nvSpPr>
        <p:spPr>
          <a:xfrm>
            <a:off x="2286000" y="5357813"/>
            <a:ext cx="6858000" cy="830262"/>
          </a:xfrm>
          <a:prstGeom prst="rect">
            <a:avLst/>
          </a:prstGeom>
          <a:noFill/>
        </p:spPr>
        <p:txBody>
          <a:bodyPr>
            <a:spAutoFit/>
          </a:bodyPr>
          <a:lstStyle/>
          <a:p>
            <a:pPr>
              <a:defRPr/>
            </a:pPr>
            <a:r>
              <a:rPr lang="it-IT" sz="4800" b="1" dirty="0">
                <a:effectLst>
                  <a:outerShdw blurRad="38100" dist="38100" dir="2700000" algn="tl">
                    <a:srgbClr val="000000">
                      <a:alpha val="43137"/>
                    </a:srgbClr>
                  </a:outerShdw>
                </a:effectLst>
                <a:ea typeface="Times New Roman" pitchFamily="18" charset="0"/>
              </a:rPr>
              <a:t>esulta il mio cuore in lui.</a:t>
            </a:r>
            <a:endParaRPr lang="it-IT" sz="4800" dirty="0">
              <a:effectLst>
                <a:outerShdw blurRad="38100" dist="38100" dir="2700000" algn="tl">
                  <a:srgbClr val="000000">
                    <a:alpha val="43137"/>
                  </a:srgbClr>
                </a:outerShdw>
              </a:effectLst>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5786438" y="714375"/>
            <a:ext cx="3357562" cy="4524375"/>
          </a:xfrm>
          <a:prstGeom prst="rect">
            <a:avLst/>
          </a:prstGeom>
          <a:noFill/>
        </p:spPr>
        <p:txBody>
          <a:bodyPr>
            <a:spAutoFit/>
          </a:bodyPr>
          <a:lstStyle/>
          <a:p>
            <a:pPr>
              <a:defRPr/>
            </a:pPr>
            <a:r>
              <a:rPr lang="it-IT" sz="4800" b="1" dirty="0">
                <a:effectLst>
                  <a:outerShdw blurRad="38100" dist="38100" dir="2700000" algn="tl">
                    <a:srgbClr val="000000">
                      <a:alpha val="43137"/>
                    </a:srgbClr>
                  </a:outerShdw>
                </a:effectLst>
                <a:ea typeface="Times New Roman" pitchFamily="18" charset="0"/>
              </a:rPr>
              <a:t>Dalla </a:t>
            </a:r>
          </a:p>
          <a:p>
            <a:pPr>
              <a:defRPr/>
            </a:pPr>
            <a:r>
              <a:rPr lang="it-IT" sz="4800" b="1" dirty="0">
                <a:effectLst>
                  <a:outerShdw blurRad="38100" dist="38100" dir="2700000" algn="tl">
                    <a:srgbClr val="000000">
                      <a:alpha val="43137"/>
                    </a:srgbClr>
                  </a:outerShdw>
                </a:effectLst>
                <a:ea typeface="Times New Roman" pitchFamily="18" charset="0"/>
              </a:rPr>
              <a:t>miseria </a:t>
            </a:r>
          </a:p>
          <a:p>
            <a:pPr>
              <a:defRPr/>
            </a:pPr>
            <a:r>
              <a:rPr lang="it-IT" sz="4800" b="1" dirty="0">
                <a:effectLst>
                  <a:outerShdw blurRad="38100" dist="38100" dir="2700000" algn="tl">
                    <a:srgbClr val="000000">
                      <a:alpha val="43137"/>
                    </a:srgbClr>
                  </a:outerShdw>
                </a:effectLst>
                <a:ea typeface="Times New Roman" pitchFamily="18" charset="0"/>
              </a:rPr>
              <a:t>lui </a:t>
            </a:r>
          </a:p>
          <a:p>
            <a:pPr>
              <a:defRPr/>
            </a:pPr>
            <a:r>
              <a:rPr lang="it-IT" sz="4800" b="1" dirty="0">
                <a:effectLst>
                  <a:outerShdw blurRad="38100" dist="38100" dir="2700000" algn="tl">
                    <a:srgbClr val="000000">
                      <a:alpha val="43137"/>
                    </a:srgbClr>
                  </a:outerShdw>
                </a:effectLst>
                <a:ea typeface="Times New Roman" pitchFamily="18" charset="0"/>
              </a:rPr>
              <a:t>mi </a:t>
            </a:r>
          </a:p>
          <a:p>
            <a:pPr>
              <a:defRPr/>
            </a:pPr>
            <a:r>
              <a:rPr lang="it-IT" sz="4800" b="1" dirty="0">
                <a:effectLst>
                  <a:outerShdw blurRad="38100" dist="38100" dir="2700000" algn="tl">
                    <a:srgbClr val="000000">
                      <a:alpha val="43137"/>
                    </a:srgbClr>
                  </a:outerShdw>
                </a:effectLst>
                <a:ea typeface="Times New Roman" pitchFamily="18" charset="0"/>
              </a:rPr>
              <a:t>ha </a:t>
            </a:r>
          </a:p>
          <a:p>
            <a:pPr>
              <a:defRPr/>
            </a:pPr>
            <a:r>
              <a:rPr lang="it-IT" sz="4800" b="1" dirty="0">
                <a:effectLst>
                  <a:outerShdw blurRad="38100" dist="38100" dir="2700000" algn="tl">
                    <a:srgbClr val="000000">
                      <a:alpha val="43137"/>
                    </a:srgbClr>
                  </a:outerShdw>
                </a:effectLst>
                <a:ea typeface="Times New Roman" pitchFamily="18" charset="0"/>
              </a:rPr>
              <a:t>riscattata</a:t>
            </a:r>
            <a:endParaRPr lang="it-IT" sz="4800" dirty="0">
              <a:effectLst>
                <a:outerShdw blurRad="38100" dist="38100" dir="2700000" algn="tl">
                  <a:srgbClr val="000000">
                    <a:alpha val="43137"/>
                  </a:srgbClr>
                </a:outerShdw>
              </a:effectLst>
            </a:endParaRPr>
          </a:p>
        </p:txBody>
      </p:sp>
      <p:pic>
        <p:nvPicPr>
          <p:cNvPr id="80899" name="Picture 2" descr="014a45"/>
          <p:cNvPicPr>
            <a:picLocks noChangeAspect="1" noChangeArrowheads="1"/>
          </p:cNvPicPr>
          <p:nvPr/>
        </p:nvPicPr>
        <p:blipFill>
          <a:blip r:embed="rId2" cstate="print"/>
          <a:srcRect l="27344" r="14063"/>
          <a:stretch>
            <a:fillRect/>
          </a:stretch>
        </p:blipFill>
        <p:spPr bwMode="auto">
          <a:xfrm>
            <a:off x="0" y="0"/>
            <a:ext cx="5175250" cy="6858000"/>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withEffect">
                                  <p:stCondLst>
                                    <p:cond delay="0"/>
                                  </p:stCondLst>
                                  <p:childTnLst>
                                    <p:set>
                                      <p:cBhvr>
                                        <p:cTn id="6" dur="1" fill="hold">
                                          <p:stCondLst>
                                            <p:cond delay="0"/>
                                          </p:stCondLst>
                                        </p:cTn>
                                        <p:tgtEl>
                                          <p:spTgt spid="80899"/>
                                        </p:tgtEl>
                                        <p:attrNameLst>
                                          <p:attrName>style.visibility</p:attrName>
                                        </p:attrNameLst>
                                      </p:cBhvr>
                                      <p:to>
                                        <p:strVal val="visible"/>
                                      </p:to>
                                    </p:set>
                                    <p:animEffect transition="in" filter="fade">
                                      <p:cBhvr>
                                        <p:cTn id="7" dur="200"/>
                                        <p:tgtEl>
                                          <p:spTgt spid="80899"/>
                                        </p:tgtEl>
                                      </p:cBhvr>
                                    </p:animEffect>
                                    <p:anim calcmode="lin" valueType="num">
                                      <p:cBhvr>
                                        <p:cTn id="8" dur="800" fill="hold"/>
                                        <p:tgtEl>
                                          <p:spTgt spid="80899"/>
                                        </p:tgtEl>
                                        <p:attrNameLst>
                                          <p:attrName>ppt_x</p:attrName>
                                        </p:attrNameLst>
                                      </p:cBhvr>
                                      <p:tavLst>
                                        <p:tav tm="0">
                                          <p:val>
                                            <p:strVal val="#ppt_x"/>
                                          </p:val>
                                        </p:tav>
                                        <p:tav tm="100000">
                                          <p:val>
                                            <p:strVal val="#ppt_x"/>
                                          </p:val>
                                        </p:tav>
                                      </p:tavLst>
                                    </p:anim>
                                    <p:anim calcmode="lin" valueType="num">
                                      <p:cBhvr>
                                        <p:cTn id="9" dur="800" fill="hold"/>
                                        <p:tgtEl>
                                          <p:spTgt spid="80899"/>
                                        </p:tgtEl>
                                        <p:attrNameLst>
                                          <p:attrName>ppt_y</p:attrName>
                                        </p:attrNameLst>
                                      </p:cBhvr>
                                      <p:tavLst>
                                        <p:tav tm="0">
                                          <p:val>
                                            <p:strVal val="#ppt_y+0.31"/>
                                          </p:val>
                                        </p:tav>
                                        <p:tav tm="100000">
                                          <p:val>
                                            <p:strVal val="#ppt_y+0.31"/>
                                          </p:val>
                                        </p:tav>
                                      </p:tavLst>
                                    </p:anim>
                                    <p:anim calcmode="lin" valueType="num">
                                      <p:cBhvr>
                                        <p:cTn id="10" dur="1200" decel="50000" fill="hold">
                                          <p:stCondLst>
                                            <p:cond delay="800"/>
                                          </p:stCondLst>
                                        </p:cTn>
                                        <p:tgtEl>
                                          <p:spTgt spid="8089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1200" decel="50000" fill="hold">
                                          <p:stCondLst>
                                            <p:cond delay="800"/>
                                          </p:stCondLst>
                                        </p:cTn>
                                        <p:tgtEl>
                                          <p:spTgt spid="8089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5715000" y="1714500"/>
            <a:ext cx="3429000" cy="2308225"/>
          </a:xfrm>
          <a:prstGeom prst="rect">
            <a:avLst/>
          </a:prstGeom>
          <a:noFill/>
        </p:spPr>
        <p:txBody>
          <a:bodyPr>
            <a:spAutoFit/>
          </a:bodyPr>
          <a:lstStyle/>
          <a:p>
            <a:pPr>
              <a:defRPr/>
            </a:pPr>
            <a:r>
              <a:rPr lang="it-IT" sz="4800" b="1" dirty="0">
                <a:effectLst>
                  <a:outerShdw blurRad="38100" dist="38100" dir="2700000" algn="tl">
                    <a:srgbClr val="000000">
                      <a:alpha val="43137"/>
                    </a:srgbClr>
                  </a:outerShdw>
                </a:effectLst>
                <a:ea typeface="Times New Roman" pitchFamily="18" charset="0"/>
              </a:rPr>
              <a:t>e grande è </a:t>
            </a:r>
          </a:p>
          <a:p>
            <a:pPr>
              <a:defRPr/>
            </a:pPr>
            <a:r>
              <a:rPr lang="it-IT" sz="4800" b="1" dirty="0">
                <a:effectLst>
                  <a:outerShdw blurRad="38100" dist="38100" dir="2700000" algn="tl">
                    <a:srgbClr val="000000">
                      <a:alpha val="43137"/>
                    </a:srgbClr>
                  </a:outerShdw>
                </a:effectLst>
                <a:ea typeface="Times New Roman" pitchFamily="18" charset="0"/>
              </a:rPr>
              <a:t>il suo amore per me.</a:t>
            </a:r>
            <a:endParaRPr lang="it-IT" sz="4800" dirty="0">
              <a:effectLst>
                <a:outerShdw blurRad="38100" dist="38100" dir="2700000" algn="tl">
                  <a:srgbClr val="000000">
                    <a:alpha val="43137"/>
                  </a:srgbClr>
                </a:outerShdw>
              </a:effectLst>
            </a:endParaRPr>
          </a:p>
        </p:txBody>
      </p:sp>
      <p:pic>
        <p:nvPicPr>
          <p:cNvPr id="93187" name="Picture 3" descr="raig llum11"/>
          <p:cNvPicPr>
            <a:picLocks noChangeAspect="1" noChangeArrowheads="1"/>
          </p:cNvPicPr>
          <p:nvPr/>
        </p:nvPicPr>
        <p:blipFill>
          <a:blip r:embed="rId2" cstate="print"/>
          <a:srcRect l="8594" r="28906"/>
          <a:stretch>
            <a:fillRect/>
          </a:stretch>
        </p:blipFill>
        <p:spPr bwMode="auto">
          <a:xfrm>
            <a:off x="0" y="0"/>
            <a:ext cx="5715000" cy="6858000"/>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4572000" y="1143000"/>
            <a:ext cx="4572000" cy="5632450"/>
          </a:xfrm>
          <a:prstGeom prst="rect">
            <a:avLst/>
          </a:prstGeom>
          <a:noFill/>
        </p:spPr>
        <p:txBody>
          <a:bodyPr>
            <a:spAutoFit/>
          </a:bodyPr>
          <a:lstStyle/>
          <a:p>
            <a:pPr>
              <a:defRPr/>
            </a:pPr>
            <a:r>
              <a:rPr lang="it-IT" sz="4000" dirty="0">
                <a:effectLst>
                  <a:outerShdw blurRad="38100" dist="38100" dir="2700000" algn="tl">
                    <a:srgbClr val="000000">
                      <a:alpha val="43137"/>
                    </a:srgbClr>
                  </a:outerShdw>
                </a:effectLst>
                <a:ea typeface="Times New Roman" pitchFamily="18" charset="0"/>
              </a:rPr>
              <a:t>Egli è potente; </a:t>
            </a:r>
          </a:p>
          <a:p>
            <a:pPr>
              <a:defRPr/>
            </a:pPr>
            <a:r>
              <a:rPr lang="it-IT" sz="4000" dirty="0">
                <a:effectLst>
                  <a:outerShdw blurRad="38100" dist="38100" dir="2700000" algn="tl">
                    <a:srgbClr val="000000">
                      <a:alpha val="43137"/>
                    </a:srgbClr>
                  </a:outerShdw>
                </a:effectLst>
                <a:ea typeface="Times New Roman" pitchFamily="18" charset="0"/>
              </a:rPr>
              <a:t>ha fatto in me </a:t>
            </a:r>
          </a:p>
          <a:p>
            <a:pPr>
              <a:defRPr/>
            </a:pPr>
            <a:r>
              <a:rPr lang="it-IT" sz="4000" dirty="0">
                <a:effectLst>
                  <a:outerShdw blurRad="38100" dist="38100" dir="2700000" algn="tl">
                    <a:srgbClr val="000000">
                      <a:alpha val="43137"/>
                    </a:srgbClr>
                  </a:outerShdw>
                </a:effectLst>
                <a:ea typeface="Times New Roman" pitchFamily="18" charset="0"/>
              </a:rPr>
              <a:t>cose grandi </a:t>
            </a:r>
          </a:p>
          <a:p>
            <a:pPr>
              <a:defRPr/>
            </a:pPr>
            <a:r>
              <a:rPr lang="it-IT" sz="4000" dirty="0">
                <a:effectLst>
                  <a:outerShdw blurRad="38100" dist="38100" dir="2700000" algn="tl">
                    <a:srgbClr val="000000">
                      <a:alpha val="43137"/>
                    </a:srgbClr>
                  </a:outerShdw>
                </a:effectLst>
                <a:ea typeface="Times New Roman" pitchFamily="18" charset="0"/>
              </a:rPr>
              <a:t>e santo è il suo nome </a:t>
            </a:r>
          </a:p>
          <a:p>
            <a:pPr>
              <a:defRPr/>
            </a:pPr>
            <a:r>
              <a:rPr lang="it-IT" sz="4000" dirty="0">
                <a:effectLst>
                  <a:outerShdw blurRad="38100" dist="38100" dir="2700000" algn="tl">
                    <a:srgbClr val="000000">
                      <a:alpha val="43137"/>
                    </a:srgbClr>
                  </a:outerShdw>
                </a:effectLst>
                <a:ea typeface="Times New Roman" pitchFamily="18" charset="0"/>
              </a:rPr>
              <a:t>per sempre. </a:t>
            </a:r>
          </a:p>
          <a:p>
            <a:pPr>
              <a:defRPr/>
            </a:pPr>
            <a:r>
              <a:rPr lang="it-IT" sz="4000" dirty="0">
                <a:effectLst>
                  <a:outerShdw blurRad="38100" dist="38100" dir="2700000" algn="tl">
                    <a:srgbClr val="000000">
                      <a:alpha val="43137"/>
                    </a:srgbClr>
                  </a:outerShdw>
                </a:effectLst>
                <a:ea typeface="Times New Roman" pitchFamily="18" charset="0"/>
              </a:rPr>
              <a:t>Ha messo in opera </a:t>
            </a:r>
          </a:p>
          <a:p>
            <a:pPr>
              <a:defRPr/>
            </a:pPr>
            <a:r>
              <a:rPr lang="it-IT" sz="4000" dirty="0">
                <a:effectLst>
                  <a:outerShdw blurRad="38100" dist="38100" dir="2700000" algn="tl">
                    <a:srgbClr val="000000">
                      <a:alpha val="43137"/>
                    </a:srgbClr>
                  </a:outerShdw>
                </a:effectLst>
                <a:ea typeface="Times New Roman" pitchFamily="18" charset="0"/>
              </a:rPr>
              <a:t>tutta la sua potenza; </a:t>
            </a:r>
          </a:p>
          <a:p>
            <a:pPr>
              <a:defRPr/>
            </a:pPr>
            <a:r>
              <a:rPr lang="it-IT" sz="4000" dirty="0">
                <a:effectLst>
                  <a:outerShdw blurRad="38100" dist="38100" dir="2700000" algn="tl">
                    <a:srgbClr val="000000">
                      <a:alpha val="43137"/>
                    </a:srgbClr>
                  </a:outerShdw>
                </a:effectLst>
                <a:ea typeface="Times New Roman" pitchFamily="18" charset="0"/>
              </a:rPr>
              <a:t>abbatte il cuore dei superbi.</a:t>
            </a:r>
            <a:endParaRPr lang="it-IT" sz="4000" dirty="0">
              <a:effectLst>
                <a:outerShdw blurRad="38100" dist="38100" dir="2700000" algn="tl">
                  <a:srgbClr val="000000">
                    <a:alpha val="43137"/>
                  </a:srgbClr>
                </a:outerShdw>
              </a:effectLst>
            </a:endParaRPr>
          </a:p>
        </p:txBody>
      </p:sp>
      <p:pic>
        <p:nvPicPr>
          <p:cNvPr id="94211" name="Picture 5" descr="gaud1"/>
          <p:cNvPicPr>
            <a:picLocks noChangeAspect="1" noChangeArrowheads="1"/>
          </p:cNvPicPr>
          <p:nvPr/>
        </p:nvPicPr>
        <p:blipFill>
          <a:blip r:embed="rId2" cstate="print"/>
          <a:srcRect/>
          <a:stretch>
            <a:fillRect/>
          </a:stretch>
        </p:blipFill>
        <p:spPr bwMode="auto">
          <a:xfrm>
            <a:off x="0" y="214313"/>
            <a:ext cx="4568825" cy="6429375"/>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Vita DETTAGLIO"/>
          <p:cNvPicPr>
            <a:picLocks noChangeAspect="1" noChangeArrowheads="1"/>
          </p:cNvPicPr>
          <p:nvPr/>
        </p:nvPicPr>
        <p:blipFill>
          <a:blip r:embed="rId2" cstate="print"/>
          <a:srcRect l="8702" t="22305" r="12981" b="3510"/>
          <a:stretch>
            <a:fillRect/>
          </a:stretch>
        </p:blipFill>
        <p:spPr bwMode="auto">
          <a:xfrm>
            <a:off x="0" y="0"/>
            <a:ext cx="6186488" cy="6858000"/>
          </a:xfrm>
          <a:prstGeom prst="rect">
            <a:avLst/>
          </a:prstGeom>
          <a:noFill/>
          <a:ln w="9525">
            <a:noFill/>
            <a:miter lim="800000"/>
            <a:headEnd/>
            <a:tailEnd/>
          </a:ln>
        </p:spPr>
      </p:pic>
      <p:sp>
        <p:nvSpPr>
          <p:cNvPr id="4" name="CasellaDiTesto 3"/>
          <p:cNvSpPr txBox="1"/>
          <p:nvPr/>
        </p:nvSpPr>
        <p:spPr>
          <a:xfrm>
            <a:off x="6143625" y="714375"/>
            <a:ext cx="3000375" cy="3046413"/>
          </a:xfrm>
          <a:prstGeom prst="rect">
            <a:avLst/>
          </a:prstGeom>
          <a:noFill/>
        </p:spPr>
        <p:txBody>
          <a:bodyPr>
            <a:spAutoFit/>
          </a:bodyPr>
          <a:lstStyle/>
          <a:p>
            <a:pPr>
              <a:defRPr/>
            </a:pPr>
            <a:r>
              <a:rPr lang="it-IT" sz="4800" b="1" dirty="0">
                <a:effectLst>
                  <a:outerShdw blurRad="38100" dist="38100" dir="2700000" algn="tl">
                    <a:srgbClr val="000000">
                      <a:alpha val="43137"/>
                    </a:srgbClr>
                  </a:outerShdw>
                </a:effectLst>
                <a:ea typeface="Times New Roman" pitchFamily="18" charset="0"/>
              </a:rPr>
              <a:t>Voglio cantare </a:t>
            </a:r>
          </a:p>
          <a:p>
            <a:pPr>
              <a:defRPr/>
            </a:pPr>
            <a:r>
              <a:rPr lang="it-IT" sz="4800" b="1" dirty="0">
                <a:effectLst>
                  <a:outerShdw blurRad="38100" dist="38100" dir="2700000" algn="tl">
                    <a:srgbClr val="000000">
                      <a:alpha val="43137"/>
                    </a:srgbClr>
                  </a:outerShdw>
                </a:effectLst>
                <a:ea typeface="Times New Roman" pitchFamily="18" charset="0"/>
              </a:rPr>
              <a:t>di gioia </a:t>
            </a:r>
          </a:p>
          <a:p>
            <a:pPr>
              <a:defRPr/>
            </a:pPr>
            <a:r>
              <a:rPr lang="it-IT" sz="4800" b="1" dirty="0">
                <a:effectLst>
                  <a:outerShdw blurRad="38100" dist="38100" dir="2700000" algn="tl">
                    <a:srgbClr val="000000">
                      <a:alpha val="43137"/>
                    </a:srgbClr>
                  </a:outerShdw>
                </a:effectLst>
                <a:ea typeface="Times New Roman" pitchFamily="18" charset="0"/>
              </a:rPr>
              <a:t>al Signore,</a:t>
            </a:r>
            <a:endParaRPr lang="it-IT" sz="4800" dirty="0">
              <a:effectLst>
                <a:outerShdw blurRad="38100" dist="38100" dir="2700000" algn="tl">
                  <a:srgbClr val="000000">
                    <a:alpha val="43137"/>
                  </a:srgbClr>
                </a:outerShdw>
              </a:effectLst>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iterate type="lt">
                                    <p:tmPct val="100000"/>
                                  </p:iterate>
                                  <p:childTnLst>
                                    <p:set>
                                      <p:cBhvr>
                                        <p:cTn id="6" dur="1" fill="hold">
                                          <p:stCondLst>
                                            <p:cond delay="0"/>
                                          </p:stCondLst>
                                        </p:cTn>
                                        <p:tgtEl>
                                          <p:spTgt spid="2"/>
                                        </p:tgtEl>
                                        <p:attrNameLst>
                                          <p:attrName>style.visibility</p:attrName>
                                        </p:attrNameLst>
                                      </p:cBhvr>
                                      <p:to>
                                        <p:strVal val="visible"/>
                                      </p:to>
                                    </p:set>
                                    <p:animEffect transition="in" filter="box(out)">
                                      <p:cBhvr>
                                        <p:cTn id="7" dur="75"/>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descr="Cascate d'argento"/>
          <p:cNvPicPr>
            <a:picLocks noChangeAspect="1" noChangeArrowheads="1"/>
          </p:cNvPicPr>
          <p:nvPr/>
        </p:nvPicPr>
        <p:blipFill>
          <a:blip r:embed="rId2" cstate="print"/>
          <a:srcRect t="6683"/>
          <a:stretch>
            <a:fillRect/>
          </a:stretch>
        </p:blipFill>
        <p:spPr bwMode="auto">
          <a:xfrm>
            <a:off x="0" y="0"/>
            <a:ext cx="7272338" cy="5091113"/>
          </a:xfrm>
          <a:prstGeom prst="rect">
            <a:avLst/>
          </a:prstGeom>
          <a:noFill/>
          <a:ln w="9525">
            <a:noFill/>
            <a:miter lim="800000"/>
            <a:headEnd/>
            <a:tailEnd/>
          </a:ln>
        </p:spPr>
      </p:pic>
      <p:sp>
        <p:nvSpPr>
          <p:cNvPr id="5" name="CasellaDiTesto 4"/>
          <p:cNvSpPr txBox="1"/>
          <p:nvPr/>
        </p:nvSpPr>
        <p:spPr>
          <a:xfrm>
            <a:off x="2286000" y="5357813"/>
            <a:ext cx="6858000" cy="830262"/>
          </a:xfrm>
          <a:prstGeom prst="rect">
            <a:avLst/>
          </a:prstGeom>
          <a:noFill/>
        </p:spPr>
        <p:txBody>
          <a:bodyPr>
            <a:spAutoFit/>
          </a:bodyPr>
          <a:lstStyle/>
          <a:p>
            <a:pPr>
              <a:defRPr/>
            </a:pPr>
            <a:r>
              <a:rPr lang="it-IT" sz="4800" b="1" dirty="0">
                <a:effectLst>
                  <a:outerShdw blurRad="38100" dist="38100" dir="2700000" algn="tl">
                    <a:srgbClr val="000000">
                      <a:alpha val="43137"/>
                    </a:srgbClr>
                  </a:outerShdw>
                </a:effectLst>
                <a:ea typeface="Times New Roman" pitchFamily="18" charset="0"/>
              </a:rPr>
              <a:t>esulta il mio cuore in lui.</a:t>
            </a:r>
            <a:endParaRPr lang="it-IT" sz="4800" dirty="0">
              <a:effectLst>
                <a:outerShdw blurRad="38100" dist="38100" dir="2700000" algn="tl">
                  <a:srgbClr val="000000">
                    <a:alpha val="43137"/>
                  </a:srgbClr>
                </a:outerShdw>
              </a:effectLst>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5786438" y="714375"/>
            <a:ext cx="3357562" cy="4524375"/>
          </a:xfrm>
          <a:prstGeom prst="rect">
            <a:avLst/>
          </a:prstGeom>
          <a:noFill/>
        </p:spPr>
        <p:txBody>
          <a:bodyPr>
            <a:spAutoFit/>
          </a:bodyPr>
          <a:lstStyle/>
          <a:p>
            <a:pPr>
              <a:defRPr/>
            </a:pPr>
            <a:r>
              <a:rPr lang="it-IT" sz="4800" b="1" dirty="0">
                <a:effectLst>
                  <a:outerShdw blurRad="38100" dist="38100" dir="2700000" algn="tl">
                    <a:srgbClr val="000000">
                      <a:alpha val="43137"/>
                    </a:srgbClr>
                  </a:outerShdw>
                </a:effectLst>
                <a:ea typeface="Times New Roman" pitchFamily="18" charset="0"/>
              </a:rPr>
              <a:t>Dalla </a:t>
            </a:r>
          </a:p>
          <a:p>
            <a:pPr>
              <a:defRPr/>
            </a:pPr>
            <a:r>
              <a:rPr lang="it-IT" sz="4800" b="1" dirty="0">
                <a:effectLst>
                  <a:outerShdw blurRad="38100" dist="38100" dir="2700000" algn="tl">
                    <a:srgbClr val="000000">
                      <a:alpha val="43137"/>
                    </a:srgbClr>
                  </a:outerShdw>
                </a:effectLst>
                <a:ea typeface="Times New Roman" pitchFamily="18" charset="0"/>
              </a:rPr>
              <a:t>miseria </a:t>
            </a:r>
          </a:p>
          <a:p>
            <a:pPr>
              <a:defRPr/>
            </a:pPr>
            <a:r>
              <a:rPr lang="it-IT" sz="4800" b="1" dirty="0">
                <a:effectLst>
                  <a:outerShdw blurRad="38100" dist="38100" dir="2700000" algn="tl">
                    <a:srgbClr val="000000">
                      <a:alpha val="43137"/>
                    </a:srgbClr>
                  </a:outerShdw>
                </a:effectLst>
                <a:ea typeface="Times New Roman" pitchFamily="18" charset="0"/>
              </a:rPr>
              <a:t>lui </a:t>
            </a:r>
          </a:p>
          <a:p>
            <a:pPr>
              <a:defRPr/>
            </a:pPr>
            <a:r>
              <a:rPr lang="it-IT" sz="4800" b="1" dirty="0">
                <a:effectLst>
                  <a:outerShdw blurRad="38100" dist="38100" dir="2700000" algn="tl">
                    <a:srgbClr val="000000">
                      <a:alpha val="43137"/>
                    </a:srgbClr>
                  </a:outerShdw>
                </a:effectLst>
                <a:ea typeface="Times New Roman" pitchFamily="18" charset="0"/>
              </a:rPr>
              <a:t>mi </a:t>
            </a:r>
          </a:p>
          <a:p>
            <a:pPr>
              <a:defRPr/>
            </a:pPr>
            <a:r>
              <a:rPr lang="it-IT" sz="4800" b="1" dirty="0">
                <a:effectLst>
                  <a:outerShdw blurRad="38100" dist="38100" dir="2700000" algn="tl">
                    <a:srgbClr val="000000">
                      <a:alpha val="43137"/>
                    </a:srgbClr>
                  </a:outerShdw>
                </a:effectLst>
                <a:ea typeface="Times New Roman" pitchFamily="18" charset="0"/>
              </a:rPr>
              <a:t>ha </a:t>
            </a:r>
          </a:p>
          <a:p>
            <a:pPr>
              <a:defRPr/>
            </a:pPr>
            <a:r>
              <a:rPr lang="it-IT" sz="4800" b="1" dirty="0">
                <a:effectLst>
                  <a:outerShdw blurRad="38100" dist="38100" dir="2700000" algn="tl">
                    <a:srgbClr val="000000">
                      <a:alpha val="43137"/>
                    </a:srgbClr>
                  </a:outerShdw>
                </a:effectLst>
                <a:ea typeface="Times New Roman" pitchFamily="18" charset="0"/>
              </a:rPr>
              <a:t>riscattata</a:t>
            </a:r>
            <a:endParaRPr lang="it-IT" sz="4800" dirty="0">
              <a:effectLst>
                <a:outerShdw blurRad="38100" dist="38100" dir="2700000" algn="tl">
                  <a:srgbClr val="000000">
                    <a:alpha val="43137"/>
                  </a:srgbClr>
                </a:outerShdw>
              </a:effectLst>
            </a:endParaRPr>
          </a:p>
        </p:txBody>
      </p:sp>
      <p:pic>
        <p:nvPicPr>
          <p:cNvPr id="80899" name="Picture 2" descr="014a45"/>
          <p:cNvPicPr>
            <a:picLocks noChangeAspect="1" noChangeArrowheads="1"/>
          </p:cNvPicPr>
          <p:nvPr/>
        </p:nvPicPr>
        <p:blipFill>
          <a:blip r:embed="rId2" cstate="print"/>
          <a:srcRect l="27344" r="14063"/>
          <a:stretch>
            <a:fillRect/>
          </a:stretch>
        </p:blipFill>
        <p:spPr bwMode="auto">
          <a:xfrm>
            <a:off x="0" y="0"/>
            <a:ext cx="5175250" cy="6858000"/>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withEffect">
                                  <p:stCondLst>
                                    <p:cond delay="0"/>
                                  </p:stCondLst>
                                  <p:childTnLst>
                                    <p:set>
                                      <p:cBhvr>
                                        <p:cTn id="6" dur="1" fill="hold">
                                          <p:stCondLst>
                                            <p:cond delay="0"/>
                                          </p:stCondLst>
                                        </p:cTn>
                                        <p:tgtEl>
                                          <p:spTgt spid="80899"/>
                                        </p:tgtEl>
                                        <p:attrNameLst>
                                          <p:attrName>style.visibility</p:attrName>
                                        </p:attrNameLst>
                                      </p:cBhvr>
                                      <p:to>
                                        <p:strVal val="visible"/>
                                      </p:to>
                                    </p:set>
                                    <p:animEffect transition="in" filter="fade">
                                      <p:cBhvr>
                                        <p:cTn id="7" dur="200"/>
                                        <p:tgtEl>
                                          <p:spTgt spid="80899"/>
                                        </p:tgtEl>
                                      </p:cBhvr>
                                    </p:animEffect>
                                    <p:anim calcmode="lin" valueType="num">
                                      <p:cBhvr>
                                        <p:cTn id="8" dur="800" fill="hold"/>
                                        <p:tgtEl>
                                          <p:spTgt spid="80899"/>
                                        </p:tgtEl>
                                        <p:attrNameLst>
                                          <p:attrName>ppt_x</p:attrName>
                                        </p:attrNameLst>
                                      </p:cBhvr>
                                      <p:tavLst>
                                        <p:tav tm="0">
                                          <p:val>
                                            <p:strVal val="#ppt_x"/>
                                          </p:val>
                                        </p:tav>
                                        <p:tav tm="100000">
                                          <p:val>
                                            <p:strVal val="#ppt_x"/>
                                          </p:val>
                                        </p:tav>
                                      </p:tavLst>
                                    </p:anim>
                                    <p:anim calcmode="lin" valueType="num">
                                      <p:cBhvr>
                                        <p:cTn id="9" dur="800" fill="hold"/>
                                        <p:tgtEl>
                                          <p:spTgt spid="80899"/>
                                        </p:tgtEl>
                                        <p:attrNameLst>
                                          <p:attrName>ppt_y</p:attrName>
                                        </p:attrNameLst>
                                      </p:cBhvr>
                                      <p:tavLst>
                                        <p:tav tm="0">
                                          <p:val>
                                            <p:strVal val="#ppt_y+0.31"/>
                                          </p:val>
                                        </p:tav>
                                        <p:tav tm="100000">
                                          <p:val>
                                            <p:strVal val="#ppt_y+0.31"/>
                                          </p:val>
                                        </p:tav>
                                      </p:tavLst>
                                    </p:anim>
                                    <p:anim calcmode="lin" valueType="num">
                                      <p:cBhvr>
                                        <p:cTn id="10" dur="1200" decel="50000" fill="hold">
                                          <p:stCondLst>
                                            <p:cond delay="800"/>
                                          </p:stCondLst>
                                        </p:cTn>
                                        <p:tgtEl>
                                          <p:spTgt spid="8089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1200" decel="50000" fill="hold">
                                          <p:stCondLst>
                                            <p:cond delay="800"/>
                                          </p:stCondLst>
                                        </p:cTn>
                                        <p:tgtEl>
                                          <p:spTgt spid="8089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5715000" y="1714500"/>
            <a:ext cx="3429000" cy="2308225"/>
          </a:xfrm>
          <a:prstGeom prst="rect">
            <a:avLst/>
          </a:prstGeom>
          <a:noFill/>
        </p:spPr>
        <p:txBody>
          <a:bodyPr>
            <a:spAutoFit/>
          </a:bodyPr>
          <a:lstStyle/>
          <a:p>
            <a:pPr>
              <a:defRPr/>
            </a:pPr>
            <a:r>
              <a:rPr lang="it-IT" sz="4800" b="1" dirty="0">
                <a:effectLst>
                  <a:outerShdw blurRad="38100" dist="38100" dir="2700000" algn="tl">
                    <a:srgbClr val="000000">
                      <a:alpha val="43137"/>
                    </a:srgbClr>
                  </a:outerShdw>
                </a:effectLst>
                <a:ea typeface="Times New Roman" pitchFamily="18" charset="0"/>
              </a:rPr>
              <a:t>e grande è </a:t>
            </a:r>
          </a:p>
          <a:p>
            <a:pPr>
              <a:defRPr/>
            </a:pPr>
            <a:r>
              <a:rPr lang="it-IT" sz="4800" b="1" dirty="0">
                <a:effectLst>
                  <a:outerShdw blurRad="38100" dist="38100" dir="2700000" algn="tl">
                    <a:srgbClr val="000000">
                      <a:alpha val="43137"/>
                    </a:srgbClr>
                  </a:outerShdw>
                </a:effectLst>
                <a:ea typeface="Times New Roman" pitchFamily="18" charset="0"/>
              </a:rPr>
              <a:t>il suo amore per me.</a:t>
            </a:r>
            <a:endParaRPr lang="it-IT" sz="4800" dirty="0">
              <a:effectLst>
                <a:outerShdw blurRad="38100" dist="38100" dir="2700000" algn="tl">
                  <a:srgbClr val="000000">
                    <a:alpha val="43137"/>
                  </a:srgbClr>
                </a:outerShdw>
              </a:effectLst>
            </a:endParaRPr>
          </a:p>
        </p:txBody>
      </p:sp>
      <p:pic>
        <p:nvPicPr>
          <p:cNvPr id="98307" name="Picture 3" descr="raig llum11"/>
          <p:cNvPicPr>
            <a:picLocks noChangeAspect="1" noChangeArrowheads="1"/>
          </p:cNvPicPr>
          <p:nvPr/>
        </p:nvPicPr>
        <p:blipFill>
          <a:blip r:embed="rId2" cstate="print"/>
          <a:srcRect l="8594" r="28906"/>
          <a:stretch>
            <a:fillRect/>
          </a:stretch>
        </p:blipFill>
        <p:spPr bwMode="auto">
          <a:xfrm>
            <a:off x="0" y="0"/>
            <a:ext cx="5715000" cy="6858000"/>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4" descr="http://www.preghiereagesuemaria.it/immaginisacre/madonna_di_schio.jpg"/>
          <p:cNvPicPr>
            <a:picLocks noChangeAspect="1" noChangeArrowheads="1"/>
          </p:cNvPicPr>
          <p:nvPr/>
        </p:nvPicPr>
        <p:blipFill>
          <a:blip r:embed="rId2" cstate="print"/>
          <a:srcRect/>
          <a:stretch>
            <a:fillRect/>
          </a:stretch>
        </p:blipFill>
        <p:spPr bwMode="auto">
          <a:xfrm>
            <a:off x="4283075" y="0"/>
            <a:ext cx="4860925" cy="6858000"/>
          </a:xfrm>
          <a:prstGeom prst="rect">
            <a:avLst/>
          </a:prstGeom>
          <a:noFill/>
          <a:ln w="9525">
            <a:noFill/>
            <a:miter lim="800000"/>
            <a:headEnd/>
            <a:tailEnd/>
          </a:ln>
        </p:spPr>
      </p:pic>
      <p:sp>
        <p:nvSpPr>
          <p:cNvPr id="99331" name="Rettangolo 1"/>
          <p:cNvSpPr>
            <a:spLocks noChangeArrowheads="1"/>
          </p:cNvSpPr>
          <p:nvPr/>
        </p:nvSpPr>
        <p:spPr bwMode="auto">
          <a:xfrm>
            <a:off x="285750" y="285750"/>
            <a:ext cx="3929063" cy="6248400"/>
          </a:xfrm>
          <a:prstGeom prst="rect">
            <a:avLst/>
          </a:prstGeom>
          <a:noFill/>
          <a:ln w="9525">
            <a:noFill/>
            <a:miter lim="800000"/>
            <a:headEnd/>
            <a:tailEnd/>
          </a:ln>
        </p:spPr>
        <p:txBody>
          <a:bodyPr>
            <a:spAutoFit/>
          </a:bodyPr>
          <a:lstStyle/>
          <a:p>
            <a:r>
              <a:rPr lang="it-IT" sz="4000">
                <a:latin typeface="Tahoma" pitchFamily="34" charset="0"/>
                <a:cs typeface="Tahoma" pitchFamily="34" charset="0"/>
              </a:rPr>
              <a:t>Ha rovesciato </a:t>
            </a:r>
          </a:p>
          <a:p>
            <a:r>
              <a:rPr lang="it-IT" sz="4000">
                <a:latin typeface="Tahoma" pitchFamily="34" charset="0"/>
                <a:cs typeface="Tahoma" pitchFamily="34" charset="0"/>
              </a:rPr>
              <a:t>i potenti </a:t>
            </a:r>
          </a:p>
          <a:p>
            <a:r>
              <a:rPr lang="it-IT" sz="4000">
                <a:latin typeface="Tahoma" pitchFamily="34" charset="0"/>
                <a:cs typeface="Tahoma" pitchFamily="34" charset="0"/>
              </a:rPr>
              <a:t>dai loro troni, </a:t>
            </a:r>
          </a:p>
          <a:p>
            <a:r>
              <a:rPr lang="it-IT" sz="4000">
                <a:latin typeface="Tahoma" pitchFamily="34" charset="0"/>
                <a:cs typeface="Tahoma" pitchFamily="34" charset="0"/>
              </a:rPr>
              <a:t>gli umili </a:t>
            </a:r>
          </a:p>
          <a:p>
            <a:r>
              <a:rPr lang="it-IT" sz="4000">
                <a:latin typeface="Tahoma" pitchFamily="34" charset="0"/>
                <a:cs typeface="Tahoma" pitchFamily="34" charset="0"/>
              </a:rPr>
              <a:t>lui ha innalzati. </a:t>
            </a:r>
          </a:p>
          <a:p>
            <a:r>
              <a:rPr lang="it-IT" sz="4000">
                <a:latin typeface="Tahoma" pitchFamily="34" charset="0"/>
                <a:cs typeface="Tahoma" pitchFamily="34" charset="0"/>
              </a:rPr>
              <a:t>Ha ricolmato </a:t>
            </a:r>
          </a:p>
          <a:p>
            <a:r>
              <a:rPr lang="it-IT" sz="4000">
                <a:latin typeface="Tahoma" pitchFamily="34" charset="0"/>
                <a:cs typeface="Tahoma" pitchFamily="34" charset="0"/>
              </a:rPr>
              <a:t>di beni </a:t>
            </a:r>
          </a:p>
          <a:p>
            <a:r>
              <a:rPr lang="it-IT" sz="4000">
                <a:latin typeface="Tahoma" pitchFamily="34" charset="0"/>
                <a:cs typeface="Tahoma" pitchFamily="34" charset="0"/>
              </a:rPr>
              <a:t>gli affamati, </a:t>
            </a:r>
          </a:p>
          <a:p>
            <a:r>
              <a:rPr lang="it-IT" sz="4000">
                <a:latin typeface="Tahoma" pitchFamily="34" charset="0"/>
                <a:cs typeface="Tahoma" pitchFamily="34" charset="0"/>
              </a:rPr>
              <a:t>i ricchi rimanda </a:t>
            </a:r>
          </a:p>
          <a:p>
            <a:r>
              <a:rPr lang="it-IT" sz="4000">
                <a:latin typeface="Tahoma" pitchFamily="34" charset="0"/>
                <a:cs typeface="Tahoma" pitchFamily="34" charset="0"/>
              </a:rPr>
              <a:t>a mani vuote.</a:t>
            </a:r>
          </a:p>
        </p:txBody>
      </p:sp>
    </p:spTree>
  </p:cSld>
  <p:clrMapOvr>
    <a:masterClrMapping/>
  </p:clrMapOvr>
  <p:transition spd="med">
    <p:dissolv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immacolata_qA3"/>
          <p:cNvPicPr>
            <a:picLocks noChangeAspect="1" noChangeArrowheads="1"/>
          </p:cNvPicPr>
          <p:nvPr/>
        </p:nvPicPr>
        <p:blipFill>
          <a:blip r:embed="rId2" cstate="print"/>
          <a:srcRect/>
          <a:stretch>
            <a:fillRect/>
          </a:stretch>
        </p:blipFill>
        <p:spPr bwMode="auto">
          <a:xfrm>
            <a:off x="0" y="571500"/>
            <a:ext cx="3646488" cy="5286375"/>
          </a:xfrm>
          <a:prstGeom prst="rect">
            <a:avLst/>
          </a:prstGeom>
          <a:noFill/>
          <a:ln w="9525">
            <a:solidFill>
              <a:srgbClr val="800000"/>
            </a:solidFill>
            <a:miter lim="800000"/>
            <a:headEnd/>
            <a:tailEnd/>
          </a:ln>
        </p:spPr>
      </p:pic>
      <p:sp>
        <p:nvSpPr>
          <p:cNvPr id="30723" name="Rettangolo 1"/>
          <p:cNvSpPr>
            <a:spLocks noChangeArrowheads="1"/>
          </p:cNvSpPr>
          <p:nvPr/>
        </p:nvSpPr>
        <p:spPr bwMode="auto">
          <a:xfrm>
            <a:off x="3643313" y="0"/>
            <a:ext cx="5143500" cy="6248400"/>
          </a:xfrm>
          <a:prstGeom prst="rect">
            <a:avLst/>
          </a:prstGeom>
          <a:noFill/>
          <a:ln w="9525">
            <a:noFill/>
            <a:miter lim="800000"/>
            <a:headEnd/>
            <a:tailEnd/>
          </a:ln>
        </p:spPr>
        <p:txBody>
          <a:bodyPr>
            <a:spAutoFit/>
          </a:bodyPr>
          <a:lstStyle/>
          <a:p>
            <a:pPr algn="just" eaLnBrk="0" hangingPunct="0"/>
            <a:r>
              <a:rPr lang="it-IT" sz="4000">
                <a:solidFill>
                  <a:srgbClr val="000000"/>
                </a:solidFill>
                <a:latin typeface="Comic Sans MS" pitchFamily="66" charset="0"/>
                <a:cs typeface="Times New Roman" pitchFamily="18" charset="0"/>
              </a:rPr>
              <a:t>Ecco l'ancella </a:t>
            </a:r>
          </a:p>
          <a:p>
            <a:pPr algn="just" eaLnBrk="0" hangingPunct="0"/>
            <a:r>
              <a:rPr lang="it-IT" sz="4000">
                <a:solidFill>
                  <a:srgbClr val="000000"/>
                </a:solidFill>
                <a:latin typeface="Comic Sans MS" pitchFamily="66" charset="0"/>
                <a:cs typeface="Times New Roman" pitchFamily="18" charset="0"/>
              </a:rPr>
              <a:t>che vive </a:t>
            </a:r>
          </a:p>
          <a:p>
            <a:pPr algn="just" eaLnBrk="0" hangingPunct="0"/>
            <a:r>
              <a:rPr lang="it-IT" sz="4000">
                <a:solidFill>
                  <a:srgbClr val="000000"/>
                </a:solidFill>
                <a:latin typeface="Comic Sans MS" pitchFamily="66" charset="0"/>
                <a:cs typeface="Times New Roman" pitchFamily="18" charset="0"/>
              </a:rPr>
              <a:t>della tua parola, </a:t>
            </a:r>
          </a:p>
          <a:p>
            <a:pPr algn="just" eaLnBrk="0" hangingPunct="0"/>
            <a:r>
              <a:rPr lang="it-IT" sz="4000">
                <a:solidFill>
                  <a:srgbClr val="000000"/>
                </a:solidFill>
                <a:latin typeface="Comic Sans MS" pitchFamily="66" charset="0"/>
                <a:cs typeface="Times New Roman" pitchFamily="18" charset="0"/>
              </a:rPr>
              <a:t>libero il cuore </a:t>
            </a:r>
          </a:p>
          <a:p>
            <a:pPr algn="just" eaLnBrk="0" hangingPunct="0"/>
            <a:r>
              <a:rPr lang="it-IT" sz="4000">
                <a:solidFill>
                  <a:srgbClr val="000000"/>
                </a:solidFill>
                <a:latin typeface="Comic Sans MS" pitchFamily="66" charset="0"/>
                <a:cs typeface="Times New Roman" pitchFamily="18" charset="0"/>
              </a:rPr>
              <a:t>perché l'amore </a:t>
            </a:r>
          </a:p>
          <a:p>
            <a:pPr algn="just" eaLnBrk="0" hangingPunct="0"/>
            <a:r>
              <a:rPr lang="it-IT" sz="4000">
                <a:solidFill>
                  <a:srgbClr val="000000"/>
                </a:solidFill>
                <a:latin typeface="Comic Sans MS" pitchFamily="66" charset="0"/>
                <a:cs typeface="Times New Roman" pitchFamily="18" charset="0"/>
              </a:rPr>
              <a:t>trovi casa. </a:t>
            </a:r>
          </a:p>
          <a:p>
            <a:pPr algn="just" eaLnBrk="0" hangingPunct="0"/>
            <a:r>
              <a:rPr lang="it-IT" sz="4000">
                <a:solidFill>
                  <a:srgbClr val="000000"/>
                </a:solidFill>
                <a:latin typeface="Comic Sans MS" pitchFamily="66" charset="0"/>
                <a:cs typeface="Times New Roman" pitchFamily="18" charset="0"/>
              </a:rPr>
              <a:t>Ora l'attesa </a:t>
            </a:r>
          </a:p>
          <a:p>
            <a:pPr algn="just" eaLnBrk="0" hangingPunct="0"/>
            <a:r>
              <a:rPr lang="it-IT" sz="4000">
                <a:solidFill>
                  <a:srgbClr val="000000"/>
                </a:solidFill>
                <a:latin typeface="Comic Sans MS" pitchFamily="66" charset="0"/>
                <a:cs typeface="Times New Roman" pitchFamily="18" charset="0"/>
              </a:rPr>
              <a:t>è densa di preghiera, </a:t>
            </a:r>
          </a:p>
          <a:p>
            <a:pPr algn="just" eaLnBrk="0" hangingPunct="0"/>
            <a:r>
              <a:rPr lang="it-IT" sz="4000">
                <a:solidFill>
                  <a:srgbClr val="000000"/>
                </a:solidFill>
                <a:latin typeface="Comic Sans MS" pitchFamily="66" charset="0"/>
                <a:cs typeface="Times New Roman" pitchFamily="18" charset="0"/>
              </a:rPr>
              <a:t>e l'uomo nuovo è qui, </a:t>
            </a:r>
          </a:p>
          <a:p>
            <a:pPr algn="just" eaLnBrk="0" hangingPunct="0"/>
            <a:r>
              <a:rPr lang="it-IT" sz="4000">
                <a:solidFill>
                  <a:srgbClr val="000000"/>
                </a:solidFill>
                <a:latin typeface="Comic Sans MS" pitchFamily="66" charset="0"/>
                <a:cs typeface="Times New Roman" pitchFamily="18" charset="0"/>
              </a:rPr>
              <a:t>in mezzo a noi.</a:t>
            </a:r>
            <a:endParaRPr lang="it-IT" sz="4000">
              <a:solidFill>
                <a:srgbClr val="000000"/>
              </a:solidFill>
              <a:latin typeface="Comic Sans MS" pitchFamily="66" charset="0"/>
            </a:endParaRPr>
          </a:p>
        </p:txBody>
      </p:sp>
    </p:spTree>
  </p:cSld>
  <p:clrMapOvr>
    <a:masterClrMapping/>
  </p:clrMapOvr>
  <p:transition spd="med"/>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Vita DETTAGLIO"/>
          <p:cNvPicPr>
            <a:picLocks noChangeAspect="1" noChangeArrowheads="1"/>
          </p:cNvPicPr>
          <p:nvPr/>
        </p:nvPicPr>
        <p:blipFill>
          <a:blip r:embed="rId2" cstate="print"/>
          <a:srcRect l="8702" t="22305" r="12981" b="3510"/>
          <a:stretch>
            <a:fillRect/>
          </a:stretch>
        </p:blipFill>
        <p:spPr bwMode="auto">
          <a:xfrm>
            <a:off x="0" y="0"/>
            <a:ext cx="6186488" cy="6858000"/>
          </a:xfrm>
          <a:prstGeom prst="rect">
            <a:avLst/>
          </a:prstGeom>
          <a:noFill/>
          <a:ln w="9525">
            <a:noFill/>
            <a:miter lim="800000"/>
            <a:headEnd/>
            <a:tailEnd/>
          </a:ln>
        </p:spPr>
      </p:pic>
      <p:sp>
        <p:nvSpPr>
          <p:cNvPr id="4" name="CasellaDiTesto 3"/>
          <p:cNvSpPr txBox="1"/>
          <p:nvPr/>
        </p:nvSpPr>
        <p:spPr>
          <a:xfrm>
            <a:off x="6143625" y="714375"/>
            <a:ext cx="3000375" cy="3046413"/>
          </a:xfrm>
          <a:prstGeom prst="rect">
            <a:avLst/>
          </a:prstGeom>
          <a:noFill/>
        </p:spPr>
        <p:txBody>
          <a:bodyPr>
            <a:spAutoFit/>
          </a:bodyPr>
          <a:lstStyle/>
          <a:p>
            <a:pPr>
              <a:defRPr/>
            </a:pPr>
            <a:r>
              <a:rPr lang="it-IT" sz="4800" b="1" dirty="0">
                <a:effectLst>
                  <a:outerShdw blurRad="38100" dist="38100" dir="2700000" algn="tl">
                    <a:srgbClr val="000000">
                      <a:alpha val="43137"/>
                    </a:srgbClr>
                  </a:outerShdw>
                </a:effectLst>
                <a:ea typeface="Times New Roman" pitchFamily="18" charset="0"/>
              </a:rPr>
              <a:t>Voglio cantare </a:t>
            </a:r>
          </a:p>
          <a:p>
            <a:pPr>
              <a:defRPr/>
            </a:pPr>
            <a:r>
              <a:rPr lang="it-IT" sz="4800" b="1" dirty="0">
                <a:effectLst>
                  <a:outerShdw blurRad="38100" dist="38100" dir="2700000" algn="tl">
                    <a:srgbClr val="000000">
                      <a:alpha val="43137"/>
                    </a:srgbClr>
                  </a:outerShdw>
                </a:effectLst>
                <a:ea typeface="Times New Roman" pitchFamily="18" charset="0"/>
              </a:rPr>
              <a:t>di gioia </a:t>
            </a:r>
          </a:p>
          <a:p>
            <a:pPr>
              <a:defRPr/>
            </a:pPr>
            <a:r>
              <a:rPr lang="it-IT" sz="4800" b="1" dirty="0">
                <a:effectLst>
                  <a:outerShdw blurRad="38100" dist="38100" dir="2700000" algn="tl">
                    <a:srgbClr val="000000">
                      <a:alpha val="43137"/>
                    </a:srgbClr>
                  </a:outerShdw>
                </a:effectLst>
                <a:ea typeface="Times New Roman" pitchFamily="18" charset="0"/>
              </a:rPr>
              <a:t>al Signore,</a:t>
            </a:r>
            <a:endParaRPr lang="it-IT" sz="4800" dirty="0">
              <a:effectLst>
                <a:outerShdw blurRad="38100" dist="38100" dir="2700000" algn="tl">
                  <a:srgbClr val="000000">
                    <a:alpha val="43137"/>
                  </a:srgbClr>
                </a:outerShdw>
              </a:effectLst>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iterate type="lt">
                                    <p:tmPct val="100000"/>
                                  </p:iterate>
                                  <p:childTnLst>
                                    <p:set>
                                      <p:cBhvr>
                                        <p:cTn id="6" dur="1" fill="hold">
                                          <p:stCondLst>
                                            <p:cond delay="0"/>
                                          </p:stCondLst>
                                        </p:cTn>
                                        <p:tgtEl>
                                          <p:spTgt spid="2"/>
                                        </p:tgtEl>
                                        <p:attrNameLst>
                                          <p:attrName>style.visibility</p:attrName>
                                        </p:attrNameLst>
                                      </p:cBhvr>
                                      <p:to>
                                        <p:strVal val="visible"/>
                                      </p:to>
                                    </p:set>
                                    <p:animEffect transition="in" filter="box(out)">
                                      <p:cBhvr>
                                        <p:cTn id="7" dur="75"/>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descr="Cascate d'argento"/>
          <p:cNvPicPr>
            <a:picLocks noChangeAspect="1" noChangeArrowheads="1"/>
          </p:cNvPicPr>
          <p:nvPr/>
        </p:nvPicPr>
        <p:blipFill>
          <a:blip r:embed="rId2" cstate="print"/>
          <a:srcRect t="6683"/>
          <a:stretch>
            <a:fillRect/>
          </a:stretch>
        </p:blipFill>
        <p:spPr bwMode="auto">
          <a:xfrm>
            <a:off x="0" y="0"/>
            <a:ext cx="7272338" cy="5091113"/>
          </a:xfrm>
          <a:prstGeom prst="rect">
            <a:avLst/>
          </a:prstGeom>
          <a:noFill/>
          <a:ln w="9525">
            <a:noFill/>
            <a:miter lim="800000"/>
            <a:headEnd/>
            <a:tailEnd/>
          </a:ln>
        </p:spPr>
      </p:pic>
      <p:sp>
        <p:nvSpPr>
          <p:cNvPr id="5" name="CasellaDiTesto 4"/>
          <p:cNvSpPr txBox="1"/>
          <p:nvPr/>
        </p:nvSpPr>
        <p:spPr>
          <a:xfrm>
            <a:off x="2286000" y="5357813"/>
            <a:ext cx="6858000" cy="830262"/>
          </a:xfrm>
          <a:prstGeom prst="rect">
            <a:avLst/>
          </a:prstGeom>
          <a:noFill/>
        </p:spPr>
        <p:txBody>
          <a:bodyPr>
            <a:spAutoFit/>
          </a:bodyPr>
          <a:lstStyle/>
          <a:p>
            <a:pPr>
              <a:defRPr/>
            </a:pPr>
            <a:r>
              <a:rPr lang="it-IT" sz="4800" b="1" dirty="0">
                <a:effectLst>
                  <a:outerShdw blurRad="38100" dist="38100" dir="2700000" algn="tl">
                    <a:srgbClr val="000000">
                      <a:alpha val="43137"/>
                    </a:srgbClr>
                  </a:outerShdw>
                </a:effectLst>
                <a:ea typeface="Times New Roman" pitchFamily="18" charset="0"/>
              </a:rPr>
              <a:t>esulta il mio cuore in lui.</a:t>
            </a:r>
            <a:endParaRPr lang="it-IT" sz="4800" dirty="0">
              <a:effectLst>
                <a:outerShdw blurRad="38100" dist="38100" dir="2700000" algn="tl">
                  <a:srgbClr val="000000">
                    <a:alpha val="43137"/>
                  </a:srgbClr>
                </a:outerShdw>
              </a:effectLst>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5786438" y="714375"/>
            <a:ext cx="3357562" cy="4524375"/>
          </a:xfrm>
          <a:prstGeom prst="rect">
            <a:avLst/>
          </a:prstGeom>
          <a:noFill/>
        </p:spPr>
        <p:txBody>
          <a:bodyPr>
            <a:spAutoFit/>
          </a:bodyPr>
          <a:lstStyle/>
          <a:p>
            <a:pPr>
              <a:defRPr/>
            </a:pPr>
            <a:r>
              <a:rPr lang="it-IT" sz="4800" b="1" dirty="0">
                <a:effectLst>
                  <a:outerShdw blurRad="38100" dist="38100" dir="2700000" algn="tl">
                    <a:srgbClr val="000000">
                      <a:alpha val="43137"/>
                    </a:srgbClr>
                  </a:outerShdw>
                </a:effectLst>
                <a:ea typeface="Times New Roman" pitchFamily="18" charset="0"/>
              </a:rPr>
              <a:t>Dalla </a:t>
            </a:r>
          </a:p>
          <a:p>
            <a:pPr>
              <a:defRPr/>
            </a:pPr>
            <a:r>
              <a:rPr lang="it-IT" sz="4800" b="1" dirty="0">
                <a:effectLst>
                  <a:outerShdw blurRad="38100" dist="38100" dir="2700000" algn="tl">
                    <a:srgbClr val="000000">
                      <a:alpha val="43137"/>
                    </a:srgbClr>
                  </a:outerShdw>
                </a:effectLst>
                <a:ea typeface="Times New Roman" pitchFamily="18" charset="0"/>
              </a:rPr>
              <a:t>miseria </a:t>
            </a:r>
          </a:p>
          <a:p>
            <a:pPr>
              <a:defRPr/>
            </a:pPr>
            <a:r>
              <a:rPr lang="it-IT" sz="4800" b="1" dirty="0">
                <a:effectLst>
                  <a:outerShdw blurRad="38100" dist="38100" dir="2700000" algn="tl">
                    <a:srgbClr val="000000">
                      <a:alpha val="43137"/>
                    </a:srgbClr>
                  </a:outerShdw>
                </a:effectLst>
                <a:ea typeface="Times New Roman" pitchFamily="18" charset="0"/>
              </a:rPr>
              <a:t>lui </a:t>
            </a:r>
          </a:p>
          <a:p>
            <a:pPr>
              <a:defRPr/>
            </a:pPr>
            <a:r>
              <a:rPr lang="it-IT" sz="4800" b="1" dirty="0">
                <a:effectLst>
                  <a:outerShdw blurRad="38100" dist="38100" dir="2700000" algn="tl">
                    <a:srgbClr val="000000">
                      <a:alpha val="43137"/>
                    </a:srgbClr>
                  </a:outerShdw>
                </a:effectLst>
                <a:ea typeface="Times New Roman" pitchFamily="18" charset="0"/>
              </a:rPr>
              <a:t>mi </a:t>
            </a:r>
          </a:p>
          <a:p>
            <a:pPr>
              <a:defRPr/>
            </a:pPr>
            <a:r>
              <a:rPr lang="it-IT" sz="4800" b="1" dirty="0">
                <a:effectLst>
                  <a:outerShdw blurRad="38100" dist="38100" dir="2700000" algn="tl">
                    <a:srgbClr val="000000">
                      <a:alpha val="43137"/>
                    </a:srgbClr>
                  </a:outerShdw>
                </a:effectLst>
                <a:ea typeface="Times New Roman" pitchFamily="18" charset="0"/>
              </a:rPr>
              <a:t>ha </a:t>
            </a:r>
          </a:p>
          <a:p>
            <a:pPr>
              <a:defRPr/>
            </a:pPr>
            <a:r>
              <a:rPr lang="it-IT" sz="4800" b="1" dirty="0">
                <a:effectLst>
                  <a:outerShdw blurRad="38100" dist="38100" dir="2700000" algn="tl">
                    <a:srgbClr val="000000">
                      <a:alpha val="43137"/>
                    </a:srgbClr>
                  </a:outerShdw>
                </a:effectLst>
                <a:ea typeface="Times New Roman" pitchFamily="18" charset="0"/>
              </a:rPr>
              <a:t>riscattata</a:t>
            </a:r>
            <a:endParaRPr lang="it-IT" sz="4800" dirty="0">
              <a:effectLst>
                <a:outerShdw blurRad="38100" dist="38100" dir="2700000" algn="tl">
                  <a:srgbClr val="000000">
                    <a:alpha val="43137"/>
                  </a:srgbClr>
                </a:outerShdw>
              </a:effectLst>
            </a:endParaRPr>
          </a:p>
        </p:txBody>
      </p:sp>
      <p:pic>
        <p:nvPicPr>
          <p:cNvPr id="80899" name="Picture 2" descr="014a45"/>
          <p:cNvPicPr>
            <a:picLocks noChangeAspect="1" noChangeArrowheads="1"/>
          </p:cNvPicPr>
          <p:nvPr/>
        </p:nvPicPr>
        <p:blipFill>
          <a:blip r:embed="rId2" cstate="print"/>
          <a:srcRect l="27344" r="14063"/>
          <a:stretch>
            <a:fillRect/>
          </a:stretch>
        </p:blipFill>
        <p:spPr bwMode="auto">
          <a:xfrm>
            <a:off x="0" y="0"/>
            <a:ext cx="5175250" cy="6858000"/>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withEffect">
                                  <p:stCondLst>
                                    <p:cond delay="0"/>
                                  </p:stCondLst>
                                  <p:childTnLst>
                                    <p:set>
                                      <p:cBhvr>
                                        <p:cTn id="6" dur="1" fill="hold">
                                          <p:stCondLst>
                                            <p:cond delay="0"/>
                                          </p:stCondLst>
                                        </p:cTn>
                                        <p:tgtEl>
                                          <p:spTgt spid="80899"/>
                                        </p:tgtEl>
                                        <p:attrNameLst>
                                          <p:attrName>style.visibility</p:attrName>
                                        </p:attrNameLst>
                                      </p:cBhvr>
                                      <p:to>
                                        <p:strVal val="visible"/>
                                      </p:to>
                                    </p:set>
                                    <p:animEffect transition="in" filter="fade">
                                      <p:cBhvr>
                                        <p:cTn id="7" dur="200"/>
                                        <p:tgtEl>
                                          <p:spTgt spid="80899"/>
                                        </p:tgtEl>
                                      </p:cBhvr>
                                    </p:animEffect>
                                    <p:anim calcmode="lin" valueType="num">
                                      <p:cBhvr>
                                        <p:cTn id="8" dur="800" fill="hold"/>
                                        <p:tgtEl>
                                          <p:spTgt spid="80899"/>
                                        </p:tgtEl>
                                        <p:attrNameLst>
                                          <p:attrName>ppt_x</p:attrName>
                                        </p:attrNameLst>
                                      </p:cBhvr>
                                      <p:tavLst>
                                        <p:tav tm="0">
                                          <p:val>
                                            <p:strVal val="#ppt_x"/>
                                          </p:val>
                                        </p:tav>
                                        <p:tav tm="100000">
                                          <p:val>
                                            <p:strVal val="#ppt_x"/>
                                          </p:val>
                                        </p:tav>
                                      </p:tavLst>
                                    </p:anim>
                                    <p:anim calcmode="lin" valueType="num">
                                      <p:cBhvr>
                                        <p:cTn id="9" dur="800" fill="hold"/>
                                        <p:tgtEl>
                                          <p:spTgt spid="80899"/>
                                        </p:tgtEl>
                                        <p:attrNameLst>
                                          <p:attrName>ppt_y</p:attrName>
                                        </p:attrNameLst>
                                      </p:cBhvr>
                                      <p:tavLst>
                                        <p:tav tm="0">
                                          <p:val>
                                            <p:strVal val="#ppt_y+0.31"/>
                                          </p:val>
                                        </p:tav>
                                        <p:tav tm="100000">
                                          <p:val>
                                            <p:strVal val="#ppt_y+0.31"/>
                                          </p:val>
                                        </p:tav>
                                      </p:tavLst>
                                    </p:anim>
                                    <p:anim calcmode="lin" valueType="num">
                                      <p:cBhvr>
                                        <p:cTn id="10" dur="1200" decel="50000" fill="hold">
                                          <p:stCondLst>
                                            <p:cond delay="800"/>
                                          </p:stCondLst>
                                        </p:cTn>
                                        <p:tgtEl>
                                          <p:spTgt spid="8089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1200" decel="50000" fill="hold">
                                          <p:stCondLst>
                                            <p:cond delay="800"/>
                                          </p:stCondLst>
                                        </p:cTn>
                                        <p:tgtEl>
                                          <p:spTgt spid="8089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5715000" y="1714500"/>
            <a:ext cx="3429000" cy="2308225"/>
          </a:xfrm>
          <a:prstGeom prst="rect">
            <a:avLst/>
          </a:prstGeom>
          <a:noFill/>
        </p:spPr>
        <p:txBody>
          <a:bodyPr>
            <a:spAutoFit/>
          </a:bodyPr>
          <a:lstStyle/>
          <a:p>
            <a:pPr>
              <a:defRPr/>
            </a:pPr>
            <a:r>
              <a:rPr lang="it-IT" sz="4800" b="1" dirty="0">
                <a:effectLst>
                  <a:outerShdw blurRad="38100" dist="38100" dir="2700000" algn="tl">
                    <a:srgbClr val="000000">
                      <a:alpha val="43137"/>
                    </a:srgbClr>
                  </a:outerShdw>
                </a:effectLst>
                <a:ea typeface="Times New Roman" pitchFamily="18" charset="0"/>
              </a:rPr>
              <a:t>e grande è </a:t>
            </a:r>
          </a:p>
          <a:p>
            <a:pPr>
              <a:defRPr/>
            </a:pPr>
            <a:r>
              <a:rPr lang="it-IT" sz="4800" b="1" dirty="0">
                <a:effectLst>
                  <a:outerShdw blurRad="38100" dist="38100" dir="2700000" algn="tl">
                    <a:srgbClr val="000000">
                      <a:alpha val="43137"/>
                    </a:srgbClr>
                  </a:outerShdw>
                </a:effectLst>
                <a:ea typeface="Times New Roman" pitchFamily="18" charset="0"/>
              </a:rPr>
              <a:t>il suo amore per me.</a:t>
            </a:r>
            <a:endParaRPr lang="it-IT" sz="4800" dirty="0">
              <a:effectLst>
                <a:outerShdw blurRad="38100" dist="38100" dir="2700000" algn="tl">
                  <a:srgbClr val="000000">
                    <a:alpha val="43137"/>
                  </a:srgbClr>
                </a:outerShdw>
              </a:effectLst>
            </a:endParaRPr>
          </a:p>
        </p:txBody>
      </p:sp>
      <p:pic>
        <p:nvPicPr>
          <p:cNvPr id="103427" name="Picture 3" descr="raig llum11"/>
          <p:cNvPicPr>
            <a:picLocks noChangeAspect="1" noChangeArrowheads="1"/>
          </p:cNvPicPr>
          <p:nvPr/>
        </p:nvPicPr>
        <p:blipFill>
          <a:blip r:embed="rId2" cstate="print"/>
          <a:srcRect l="8594" r="28906"/>
          <a:stretch>
            <a:fillRect/>
          </a:stretch>
        </p:blipFill>
        <p:spPr bwMode="auto">
          <a:xfrm>
            <a:off x="0" y="0"/>
            <a:ext cx="5715000" cy="6858000"/>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ttangolo 1"/>
          <p:cNvSpPr>
            <a:spLocks noChangeArrowheads="1"/>
          </p:cNvSpPr>
          <p:nvPr/>
        </p:nvSpPr>
        <p:spPr bwMode="auto">
          <a:xfrm>
            <a:off x="428625" y="357188"/>
            <a:ext cx="6000750" cy="5632450"/>
          </a:xfrm>
          <a:prstGeom prst="rect">
            <a:avLst/>
          </a:prstGeom>
          <a:noFill/>
          <a:ln w="9525">
            <a:noFill/>
            <a:miter lim="800000"/>
            <a:headEnd/>
            <a:tailEnd/>
          </a:ln>
        </p:spPr>
        <p:txBody>
          <a:bodyPr>
            <a:spAutoFit/>
          </a:bodyPr>
          <a:lstStyle/>
          <a:p>
            <a:r>
              <a:rPr lang="it-IT" sz="4000">
                <a:solidFill>
                  <a:srgbClr val="000000"/>
                </a:solidFill>
                <a:latin typeface="Tahoma" pitchFamily="34" charset="0"/>
                <a:cs typeface="Tahoma" pitchFamily="34" charset="0"/>
              </a:rPr>
              <a:t>Solleva </a:t>
            </a:r>
          </a:p>
          <a:p>
            <a:r>
              <a:rPr lang="it-IT" sz="4000">
                <a:solidFill>
                  <a:srgbClr val="000000"/>
                </a:solidFill>
                <a:latin typeface="Tahoma" pitchFamily="34" charset="0"/>
                <a:cs typeface="Tahoma" pitchFamily="34" charset="0"/>
              </a:rPr>
              <a:t>il suo popolo, </a:t>
            </a:r>
          </a:p>
          <a:p>
            <a:r>
              <a:rPr lang="it-IT" sz="4000">
                <a:solidFill>
                  <a:srgbClr val="000000"/>
                </a:solidFill>
                <a:latin typeface="Tahoma" pitchFamily="34" charset="0"/>
                <a:cs typeface="Tahoma" pitchFamily="34" charset="0"/>
              </a:rPr>
              <a:t>Israele suo servo; </a:t>
            </a:r>
          </a:p>
          <a:p>
            <a:r>
              <a:rPr lang="it-IT" sz="4000">
                <a:solidFill>
                  <a:srgbClr val="000000"/>
                </a:solidFill>
                <a:latin typeface="Tahoma" pitchFamily="34" charset="0"/>
                <a:cs typeface="Tahoma" pitchFamily="34" charset="0"/>
              </a:rPr>
              <a:t>è grande </a:t>
            </a:r>
          </a:p>
          <a:p>
            <a:r>
              <a:rPr lang="it-IT" sz="4000">
                <a:solidFill>
                  <a:srgbClr val="000000"/>
                </a:solidFill>
                <a:latin typeface="Tahoma" pitchFamily="34" charset="0"/>
                <a:cs typeface="Tahoma" pitchFamily="34" charset="0"/>
              </a:rPr>
              <a:t>il suo nome </a:t>
            </a:r>
          </a:p>
          <a:p>
            <a:r>
              <a:rPr lang="it-IT" sz="4000">
                <a:solidFill>
                  <a:srgbClr val="000000"/>
                </a:solidFill>
                <a:latin typeface="Tahoma" pitchFamily="34" charset="0"/>
                <a:cs typeface="Tahoma" pitchFamily="34" charset="0"/>
              </a:rPr>
              <a:t>per sempre; </a:t>
            </a:r>
          </a:p>
          <a:p>
            <a:r>
              <a:rPr lang="it-IT" sz="4000">
                <a:solidFill>
                  <a:srgbClr val="000000"/>
                </a:solidFill>
                <a:latin typeface="Tahoma" pitchFamily="34" charset="0"/>
                <a:cs typeface="Tahoma" pitchFamily="34" charset="0"/>
              </a:rPr>
              <a:t>così ha parlato </a:t>
            </a:r>
          </a:p>
          <a:p>
            <a:r>
              <a:rPr lang="it-IT" sz="4000">
                <a:solidFill>
                  <a:srgbClr val="000000"/>
                </a:solidFill>
                <a:latin typeface="Tahoma" pitchFamily="34" charset="0"/>
                <a:cs typeface="Tahoma" pitchFamily="34" charset="0"/>
              </a:rPr>
              <a:t>ad Abramo </a:t>
            </a:r>
          </a:p>
          <a:p>
            <a:r>
              <a:rPr lang="it-IT" sz="4000">
                <a:solidFill>
                  <a:srgbClr val="000000"/>
                </a:solidFill>
                <a:latin typeface="Tahoma" pitchFamily="34" charset="0"/>
                <a:cs typeface="Tahoma" pitchFamily="34" charset="0"/>
              </a:rPr>
              <a:t>e ai nostri padri </a:t>
            </a:r>
          </a:p>
        </p:txBody>
      </p:sp>
      <p:pic>
        <p:nvPicPr>
          <p:cNvPr id="104451" name="Picture 2" descr="http://www.radiomater.com/images/Madonna2.jpg"/>
          <p:cNvPicPr>
            <a:picLocks noChangeAspect="1" noChangeArrowheads="1"/>
          </p:cNvPicPr>
          <p:nvPr/>
        </p:nvPicPr>
        <p:blipFill>
          <a:blip r:embed="rId2" cstate="print"/>
          <a:srcRect/>
          <a:stretch>
            <a:fillRect/>
          </a:stretch>
        </p:blipFill>
        <p:spPr bwMode="auto">
          <a:xfrm>
            <a:off x="5572125" y="0"/>
            <a:ext cx="3214688" cy="6945313"/>
          </a:xfrm>
          <a:prstGeom prst="rect">
            <a:avLst/>
          </a:prstGeom>
          <a:noFill/>
          <a:ln w="9525">
            <a:noFill/>
            <a:miter lim="800000"/>
            <a:headEnd/>
            <a:tailEnd/>
          </a:ln>
        </p:spPr>
      </p:pic>
    </p:spTree>
  </p:cSld>
  <p:clrMapOvr>
    <a:masterClrMapping/>
  </p:clrMapOvr>
  <p:transition spd="med">
    <p:dissolv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Vita DETTAGLIO"/>
          <p:cNvPicPr>
            <a:picLocks noChangeAspect="1" noChangeArrowheads="1"/>
          </p:cNvPicPr>
          <p:nvPr/>
        </p:nvPicPr>
        <p:blipFill>
          <a:blip r:embed="rId2" cstate="print"/>
          <a:srcRect l="8702" t="22305" r="12981" b="3510"/>
          <a:stretch>
            <a:fillRect/>
          </a:stretch>
        </p:blipFill>
        <p:spPr bwMode="auto">
          <a:xfrm>
            <a:off x="0" y="0"/>
            <a:ext cx="6186488" cy="6858000"/>
          </a:xfrm>
          <a:prstGeom prst="rect">
            <a:avLst/>
          </a:prstGeom>
          <a:noFill/>
          <a:ln w="9525">
            <a:noFill/>
            <a:miter lim="800000"/>
            <a:headEnd/>
            <a:tailEnd/>
          </a:ln>
        </p:spPr>
      </p:pic>
      <p:sp>
        <p:nvSpPr>
          <p:cNvPr id="4" name="CasellaDiTesto 3"/>
          <p:cNvSpPr txBox="1"/>
          <p:nvPr/>
        </p:nvSpPr>
        <p:spPr>
          <a:xfrm>
            <a:off x="6143625" y="714375"/>
            <a:ext cx="3000375" cy="3046413"/>
          </a:xfrm>
          <a:prstGeom prst="rect">
            <a:avLst/>
          </a:prstGeom>
          <a:noFill/>
        </p:spPr>
        <p:txBody>
          <a:bodyPr>
            <a:spAutoFit/>
          </a:bodyPr>
          <a:lstStyle/>
          <a:p>
            <a:pPr>
              <a:defRPr/>
            </a:pPr>
            <a:r>
              <a:rPr lang="it-IT" sz="4800" b="1" dirty="0">
                <a:effectLst>
                  <a:outerShdw blurRad="38100" dist="38100" dir="2700000" algn="tl">
                    <a:srgbClr val="000000">
                      <a:alpha val="43137"/>
                    </a:srgbClr>
                  </a:outerShdw>
                </a:effectLst>
                <a:ea typeface="Times New Roman" pitchFamily="18" charset="0"/>
              </a:rPr>
              <a:t>Voglio cantare </a:t>
            </a:r>
          </a:p>
          <a:p>
            <a:pPr>
              <a:defRPr/>
            </a:pPr>
            <a:r>
              <a:rPr lang="it-IT" sz="4800" b="1" dirty="0">
                <a:effectLst>
                  <a:outerShdw blurRad="38100" dist="38100" dir="2700000" algn="tl">
                    <a:srgbClr val="000000">
                      <a:alpha val="43137"/>
                    </a:srgbClr>
                  </a:outerShdw>
                </a:effectLst>
                <a:ea typeface="Times New Roman" pitchFamily="18" charset="0"/>
              </a:rPr>
              <a:t>di gioia </a:t>
            </a:r>
          </a:p>
          <a:p>
            <a:pPr>
              <a:defRPr/>
            </a:pPr>
            <a:r>
              <a:rPr lang="it-IT" sz="4800" b="1" dirty="0">
                <a:effectLst>
                  <a:outerShdw blurRad="38100" dist="38100" dir="2700000" algn="tl">
                    <a:srgbClr val="000000">
                      <a:alpha val="43137"/>
                    </a:srgbClr>
                  </a:outerShdw>
                </a:effectLst>
                <a:ea typeface="Times New Roman" pitchFamily="18" charset="0"/>
              </a:rPr>
              <a:t>al Signore,</a:t>
            </a:r>
            <a:endParaRPr lang="it-IT" sz="4800" dirty="0">
              <a:effectLst>
                <a:outerShdw blurRad="38100" dist="38100" dir="2700000" algn="tl">
                  <a:srgbClr val="000000">
                    <a:alpha val="43137"/>
                  </a:srgbClr>
                </a:outerShdw>
              </a:effectLst>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iterate type="lt">
                                    <p:tmPct val="100000"/>
                                  </p:iterate>
                                  <p:childTnLst>
                                    <p:set>
                                      <p:cBhvr>
                                        <p:cTn id="6" dur="1" fill="hold">
                                          <p:stCondLst>
                                            <p:cond delay="0"/>
                                          </p:stCondLst>
                                        </p:cTn>
                                        <p:tgtEl>
                                          <p:spTgt spid="2"/>
                                        </p:tgtEl>
                                        <p:attrNameLst>
                                          <p:attrName>style.visibility</p:attrName>
                                        </p:attrNameLst>
                                      </p:cBhvr>
                                      <p:to>
                                        <p:strVal val="visible"/>
                                      </p:to>
                                    </p:set>
                                    <p:animEffect transition="in" filter="box(out)">
                                      <p:cBhvr>
                                        <p:cTn id="7" dur="75"/>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descr="Cascate d'argento"/>
          <p:cNvPicPr>
            <a:picLocks noChangeAspect="1" noChangeArrowheads="1"/>
          </p:cNvPicPr>
          <p:nvPr/>
        </p:nvPicPr>
        <p:blipFill>
          <a:blip r:embed="rId2" cstate="print"/>
          <a:srcRect t="6683"/>
          <a:stretch>
            <a:fillRect/>
          </a:stretch>
        </p:blipFill>
        <p:spPr bwMode="auto">
          <a:xfrm>
            <a:off x="0" y="0"/>
            <a:ext cx="7272338" cy="5091113"/>
          </a:xfrm>
          <a:prstGeom prst="rect">
            <a:avLst/>
          </a:prstGeom>
          <a:noFill/>
          <a:ln w="9525">
            <a:noFill/>
            <a:miter lim="800000"/>
            <a:headEnd/>
            <a:tailEnd/>
          </a:ln>
        </p:spPr>
      </p:pic>
      <p:sp>
        <p:nvSpPr>
          <p:cNvPr id="5" name="CasellaDiTesto 4"/>
          <p:cNvSpPr txBox="1"/>
          <p:nvPr/>
        </p:nvSpPr>
        <p:spPr>
          <a:xfrm>
            <a:off x="2286000" y="5357813"/>
            <a:ext cx="6858000" cy="830262"/>
          </a:xfrm>
          <a:prstGeom prst="rect">
            <a:avLst/>
          </a:prstGeom>
          <a:noFill/>
        </p:spPr>
        <p:txBody>
          <a:bodyPr>
            <a:spAutoFit/>
          </a:bodyPr>
          <a:lstStyle/>
          <a:p>
            <a:pPr>
              <a:defRPr/>
            </a:pPr>
            <a:r>
              <a:rPr lang="it-IT" sz="4800" b="1" dirty="0">
                <a:effectLst>
                  <a:outerShdw blurRad="38100" dist="38100" dir="2700000" algn="tl">
                    <a:srgbClr val="000000">
                      <a:alpha val="43137"/>
                    </a:srgbClr>
                  </a:outerShdw>
                </a:effectLst>
                <a:ea typeface="Times New Roman" pitchFamily="18" charset="0"/>
              </a:rPr>
              <a:t>esulta il mio cuore in lui.</a:t>
            </a:r>
            <a:endParaRPr lang="it-IT" sz="4800" dirty="0">
              <a:effectLst>
                <a:outerShdw blurRad="38100" dist="38100" dir="2700000" algn="tl">
                  <a:srgbClr val="000000">
                    <a:alpha val="43137"/>
                  </a:srgbClr>
                </a:outerShdw>
              </a:effectLst>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5786438" y="714375"/>
            <a:ext cx="3357562" cy="4524375"/>
          </a:xfrm>
          <a:prstGeom prst="rect">
            <a:avLst/>
          </a:prstGeom>
          <a:noFill/>
        </p:spPr>
        <p:txBody>
          <a:bodyPr>
            <a:spAutoFit/>
          </a:bodyPr>
          <a:lstStyle/>
          <a:p>
            <a:pPr>
              <a:defRPr/>
            </a:pPr>
            <a:r>
              <a:rPr lang="it-IT" sz="4800" b="1" dirty="0">
                <a:effectLst>
                  <a:outerShdw blurRad="38100" dist="38100" dir="2700000" algn="tl">
                    <a:srgbClr val="000000">
                      <a:alpha val="43137"/>
                    </a:srgbClr>
                  </a:outerShdw>
                </a:effectLst>
                <a:ea typeface="Times New Roman" pitchFamily="18" charset="0"/>
              </a:rPr>
              <a:t>Dalla </a:t>
            </a:r>
          </a:p>
          <a:p>
            <a:pPr>
              <a:defRPr/>
            </a:pPr>
            <a:r>
              <a:rPr lang="it-IT" sz="4800" b="1" dirty="0">
                <a:effectLst>
                  <a:outerShdw blurRad="38100" dist="38100" dir="2700000" algn="tl">
                    <a:srgbClr val="000000">
                      <a:alpha val="43137"/>
                    </a:srgbClr>
                  </a:outerShdw>
                </a:effectLst>
                <a:ea typeface="Times New Roman" pitchFamily="18" charset="0"/>
              </a:rPr>
              <a:t>miseria </a:t>
            </a:r>
          </a:p>
          <a:p>
            <a:pPr>
              <a:defRPr/>
            </a:pPr>
            <a:r>
              <a:rPr lang="it-IT" sz="4800" b="1" dirty="0">
                <a:effectLst>
                  <a:outerShdw blurRad="38100" dist="38100" dir="2700000" algn="tl">
                    <a:srgbClr val="000000">
                      <a:alpha val="43137"/>
                    </a:srgbClr>
                  </a:outerShdw>
                </a:effectLst>
                <a:ea typeface="Times New Roman" pitchFamily="18" charset="0"/>
              </a:rPr>
              <a:t>lui </a:t>
            </a:r>
          </a:p>
          <a:p>
            <a:pPr>
              <a:defRPr/>
            </a:pPr>
            <a:r>
              <a:rPr lang="it-IT" sz="4800" b="1" dirty="0">
                <a:effectLst>
                  <a:outerShdw blurRad="38100" dist="38100" dir="2700000" algn="tl">
                    <a:srgbClr val="000000">
                      <a:alpha val="43137"/>
                    </a:srgbClr>
                  </a:outerShdw>
                </a:effectLst>
                <a:ea typeface="Times New Roman" pitchFamily="18" charset="0"/>
              </a:rPr>
              <a:t>mi </a:t>
            </a:r>
          </a:p>
          <a:p>
            <a:pPr>
              <a:defRPr/>
            </a:pPr>
            <a:r>
              <a:rPr lang="it-IT" sz="4800" b="1" dirty="0">
                <a:effectLst>
                  <a:outerShdw blurRad="38100" dist="38100" dir="2700000" algn="tl">
                    <a:srgbClr val="000000">
                      <a:alpha val="43137"/>
                    </a:srgbClr>
                  </a:outerShdw>
                </a:effectLst>
                <a:ea typeface="Times New Roman" pitchFamily="18" charset="0"/>
              </a:rPr>
              <a:t>ha </a:t>
            </a:r>
          </a:p>
          <a:p>
            <a:pPr>
              <a:defRPr/>
            </a:pPr>
            <a:r>
              <a:rPr lang="it-IT" sz="4800" b="1" dirty="0">
                <a:effectLst>
                  <a:outerShdw blurRad="38100" dist="38100" dir="2700000" algn="tl">
                    <a:srgbClr val="000000">
                      <a:alpha val="43137"/>
                    </a:srgbClr>
                  </a:outerShdw>
                </a:effectLst>
                <a:ea typeface="Times New Roman" pitchFamily="18" charset="0"/>
              </a:rPr>
              <a:t>riscattata</a:t>
            </a:r>
            <a:endParaRPr lang="it-IT" sz="4800" dirty="0">
              <a:effectLst>
                <a:outerShdw blurRad="38100" dist="38100" dir="2700000" algn="tl">
                  <a:srgbClr val="000000">
                    <a:alpha val="43137"/>
                  </a:srgbClr>
                </a:outerShdw>
              </a:effectLst>
            </a:endParaRPr>
          </a:p>
        </p:txBody>
      </p:sp>
      <p:pic>
        <p:nvPicPr>
          <p:cNvPr id="80899" name="Picture 2" descr="014a45"/>
          <p:cNvPicPr>
            <a:picLocks noChangeAspect="1" noChangeArrowheads="1"/>
          </p:cNvPicPr>
          <p:nvPr/>
        </p:nvPicPr>
        <p:blipFill>
          <a:blip r:embed="rId2" cstate="print"/>
          <a:srcRect l="27344" r="14063"/>
          <a:stretch>
            <a:fillRect/>
          </a:stretch>
        </p:blipFill>
        <p:spPr bwMode="auto">
          <a:xfrm>
            <a:off x="0" y="0"/>
            <a:ext cx="5175250" cy="6858000"/>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withEffect">
                                  <p:stCondLst>
                                    <p:cond delay="0"/>
                                  </p:stCondLst>
                                  <p:childTnLst>
                                    <p:set>
                                      <p:cBhvr>
                                        <p:cTn id="6" dur="1" fill="hold">
                                          <p:stCondLst>
                                            <p:cond delay="0"/>
                                          </p:stCondLst>
                                        </p:cTn>
                                        <p:tgtEl>
                                          <p:spTgt spid="80899"/>
                                        </p:tgtEl>
                                        <p:attrNameLst>
                                          <p:attrName>style.visibility</p:attrName>
                                        </p:attrNameLst>
                                      </p:cBhvr>
                                      <p:to>
                                        <p:strVal val="visible"/>
                                      </p:to>
                                    </p:set>
                                    <p:animEffect transition="in" filter="fade">
                                      <p:cBhvr>
                                        <p:cTn id="7" dur="200"/>
                                        <p:tgtEl>
                                          <p:spTgt spid="80899"/>
                                        </p:tgtEl>
                                      </p:cBhvr>
                                    </p:animEffect>
                                    <p:anim calcmode="lin" valueType="num">
                                      <p:cBhvr>
                                        <p:cTn id="8" dur="800" fill="hold"/>
                                        <p:tgtEl>
                                          <p:spTgt spid="80899"/>
                                        </p:tgtEl>
                                        <p:attrNameLst>
                                          <p:attrName>ppt_x</p:attrName>
                                        </p:attrNameLst>
                                      </p:cBhvr>
                                      <p:tavLst>
                                        <p:tav tm="0">
                                          <p:val>
                                            <p:strVal val="#ppt_x"/>
                                          </p:val>
                                        </p:tav>
                                        <p:tav tm="100000">
                                          <p:val>
                                            <p:strVal val="#ppt_x"/>
                                          </p:val>
                                        </p:tav>
                                      </p:tavLst>
                                    </p:anim>
                                    <p:anim calcmode="lin" valueType="num">
                                      <p:cBhvr>
                                        <p:cTn id="9" dur="800" fill="hold"/>
                                        <p:tgtEl>
                                          <p:spTgt spid="80899"/>
                                        </p:tgtEl>
                                        <p:attrNameLst>
                                          <p:attrName>ppt_y</p:attrName>
                                        </p:attrNameLst>
                                      </p:cBhvr>
                                      <p:tavLst>
                                        <p:tav tm="0">
                                          <p:val>
                                            <p:strVal val="#ppt_y+0.31"/>
                                          </p:val>
                                        </p:tav>
                                        <p:tav tm="100000">
                                          <p:val>
                                            <p:strVal val="#ppt_y+0.31"/>
                                          </p:val>
                                        </p:tav>
                                      </p:tavLst>
                                    </p:anim>
                                    <p:anim calcmode="lin" valueType="num">
                                      <p:cBhvr>
                                        <p:cTn id="10" dur="1200" decel="50000" fill="hold">
                                          <p:stCondLst>
                                            <p:cond delay="800"/>
                                          </p:stCondLst>
                                        </p:cTn>
                                        <p:tgtEl>
                                          <p:spTgt spid="8089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1200" decel="50000" fill="hold">
                                          <p:stCondLst>
                                            <p:cond delay="800"/>
                                          </p:stCondLst>
                                        </p:cTn>
                                        <p:tgtEl>
                                          <p:spTgt spid="8089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5715000" y="1714500"/>
            <a:ext cx="3429000" cy="2308225"/>
          </a:xfrm>
          <a:prstGeom prst="rect">
            <a:avLst/>
          </a:prstGeom>
          <a:noFill/>
        </p:spPr>
        <p:txBody>
          <a:bodyPr>
            <a:spAutoFit/>
          </a:bodyPr>
          <a:lstStyle/>
          <a:p>
            <a:pPr>
              <a:defRPr/>
            </a:pPr>
            <a:r>
              <a:rPr lang="it-IT" sz="4800" b="1" dirty="0">
                <a:effectLst>
                  <a:outerShdw blurRad="38100" dist="38100" dir="2700000" algn="tl">
                    <a:srgbClr val="000000">
                      <a:alpha val="43137"/>
                    </a:srgbClr>
                  </a:outerShdw>
                </a:effectLst>
                <a:ea typeface="Times New Roman" pitchFamily="18" charset="0"/>
              </a:rPr>
              <a:t>e grande è </a:t>
            </a:r>
          </a:p>
          <a:p>
            <a:pPr>
              <a:defRPr/>
            </a:pPr>
            <a:r>
              <a:rPr lang="it-IT" sz="4800" b="1" dirty="0">
                <a:effectLst>
                  <a:outerShdw blurRad="38100" dist="38100" dir="2700000" algn="tl">
                    <a:srgbClr val="000000">
                      <a:alpha val="43137"/>
                    </a:srgbClr>
                  </a:outerShdw>
                </a:effectLst>
                <a:ea typeface="Times New Roman" pitchFamily="18" charset="0"/>
              </a:rPr>
              <a:t>il suo amore per me.</a:t>
            </a:r>
            <a:endParaRPr lang="it-IT" sz="4800" dirty="0">
              <a:effectLst>
                <a:outerShdw blurRad="38100" dist="38100" dir="2700000" algn="tl">
                  <a:srgbClr val="000000">
                    <a:alpha val="43137"/>
                  </a:srgbClr>
                </a:outerShdw>
              </a:effectLst>
            </a:endParaRPr>
          </a:p>
        </p:txBody>
      </p:sp>
      <p:pic>
        <p:nvPicPr>
          <p:cNvPr id="108547" name="Picture 3" descr="raig llum11"/>
          <p:cNvPicPr>
            <a:picLocks noChangeAspect="1" noChangeArrowheads="1"/>
          </p:cNvPicPr>
          <p:nvPr/>
        </p:nvPicPr>
        <p:blipFill>
          <a:blip r:embed="rId2" cstate="print"/>
          <a:srcRect l="8594" r="28906"/>
          <a:stretch>
            <a:fillRect/>
          </a:stretch>
        </p:blipFill>
        <p:spPr bwMode="auto">
          <a:xfrm>
            <a:off x="0" y="0"/>
            <a:ext cx="5715000" cy="6858000"/>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
          <p:cNvSpPr>
            <a:spLocks noChangeArrowheads="1"/>
          </p:cNvSpPr>
          <p:nvPr/>
        </p:nvSpPr>
        <p:spPr bwMode="auto">
          <a:xfrm>
            <a:off x="0" y="142875"/>
            <a:ext cx="9147175" cy="5508625"/>
          </a:xfrm>
          <a:prstGeom prst="rect">
            <a:avLst/>
          </a:prstGeom>
          <a:noFill/>
          <a:ln w="9525">
            <a:noFill/>
            <a:miter lim="800000"/>
            <a:headEnd/>
            <a:tailEnd/>
          </a:ln>
        </p:spPr>
        <p:txBody>
          <a:bodyPr wrap="none" anchor="ctr">
            <a:spAutoFit/>
          </a:bodyPr>
          <a:lstStyle/>
          <a:p>
            <a:pPr algn="just" eaLnBrk="0" hangingPunct="0">
              <a:defRPr/>
            </a:pPr>
            <a:r>
              <a:rPr lang="it-IT" sz="4400" dirty="0">
                <a:latin typeface="+mj-lt"/>
                <a:cs typeface="Times New Roman" pitchFamily="18" charset="0"/>
              </a:rPr>
              <a:t>Il Signore sia con voi.</a:t>
            </a:r>
            <a:endParaRPr lang="it-IT" sz="4400" dirty="0">
              <a:latin typeface="+mj-lt"/>
            </a:endParaRPr>
          </a:p>
          <a:p>
            <a:pPr algn="just" eaLnBrk="0" hangingPunct="0">
              <a:defRPr/>
            </a:pPr>
            <a:r>
              <a:rPr lang="it-IT" sz="4400" b="1" dirty="0">
                <a:latin typeface="+mj-lt"/>
                <a:cs typeface="Times New Roman" pitchFamily="18" charset="0"/>
              </a:rPr>
              <a:t>E con il tuo spirito. </a:t>
            </a:r>
            <a:endParaRPr lang="it-IT" sz="4400" dirty="0">
              <a:latin typeface="+mj-lt"/>
            </a:endParaRPr>
          </a:p>
          <a:p>
            <a:pPr algn="just" eaLnBrk="0" hangingPunct="0">
              <a:defRPr/>
            </a:pPr>
            <a:endParaRPr lang="it-IT" sz="4400" dirty="0">
              <a:latin typeface="+mj-lt"/>
              <a:cs typeface="Times New Roman" pitchFamily="18" charset="0"/>
            </a:endParaRPr>
          </a:p>
          <a:p>
            <a:pPr algn="just" eaLnBrk="0" hangingPunct="0">
              <a:defRPr/>
            </a:pPr>
            <a:r>
              <a:rPr lang="it-IT" sz="4400" dirty="0">
                <a:latin typeface="+mj-lt"/>
                <a:cs typeface="Times New Roman" pitchFamily="18" charset="0"/>
              </a:rPr>
              <a:t>In alto i nostri cuori.</a:t>
            </a:r>
            <a:endParaRPr lang="it-IT" sz="4400" dirty="0">
              <a:latin typeface="+mj-lt"/>
            </a:endParaRPr>
          </a:p>
          <a:p>
            <a:pPr algn="just" eaLnBrk="0" hangingPunct="0">
              <a:defRPr/>
            </a:pPr>
            <a:r>
              <a:rPr lang="it-IT" sz="4400" b="1" dirty="0">
                <a:latin typeface="+mj-lt"/>
                <a:cs typeface="Times New Roman" pitchFamily="18" charset="0"/>
              </a:rPr>
              <a:t>Sono rivolti al Signore. </a:t>
            </a:r>
            <a:endParaRPr lang="it-IT" sz="4400" dirty="0">
              <a:latin typeface="+mj-lt"/>
            </a:endParaRPr>
          </a:p>
          <a:p>
            <a:pPr algn="just" eaLnBrk="0" hangingPunct="0">
              <a:defRPr/>
            </a:pPr>
            <a:endParaRPr lang="it-IT" sz="4400" dirty="0">
              <a:latin typeface="+mj-lt"/>
              <a:cs typeface="Times New Roman" pitchFamily="18" charset="0"/>
            </a:endParaRPr>
          </a:p>
          <a:p>
            <a:pPr algn="just" eaLnBrk="0" hangingPunct="0">
              <a:defRPr/>
            </a:pPr>
            <a:r>
              <a:rPr lang="it-IT" sz="4400" dirty="0">
                <a:latin typeface="+mj-lt"/>
                <a:cs typeface="Times New Roman" pitchFamily="18" charset="0"/>
              </a:rPr>
              <a:t>Rendiamo grazie al Signore nostro Dio.</a:t>
            </a:r>
            <a:endParaRPr lang="it-IT" sz="4400" dirty="0">
              <a:latin typeface="+mj-lt"/>
            </a:endParaRPr>
          </a:p>
          <a:p>
            <a:pPr algn="just" eaLnBrk="0" hangingPunct="0">
              <a:defRPr/>
            </a:pPr>
            <a:r>
              <a:rPr lang="it-IT" sz="4400" b="1" dirty="0">
                <a:latin typeface="+mj-lt"/>
                <a:cs typeface="Times New Roman" pitchFamily="18" charset="0"/>
              </a:rPr>
              <a:t>È cosa buona e giusta. </a:t>
            </a:r>
            <a:endParaRPr lang="it-IT" sz="4400" dirty="0">
              <a:latin typeface="+mj-lt"/>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descr="annunciaz"/>
          <p:cNvPicPr>
            <a:picLocks noChangeAspect="1" noChangeArrowheads="1"/>
          </p:cNvPicPr>
          <p:nvPr/>
        </p:nvPicPr>
        <p:blipFill>
          <a:blip r:embed="rId2" cstate="print"/>
          <a:srcRect/>
          <a:stretch>
            <a:fillRect/>
          </a:stretch>
        </p:blipFill>
        <p:spPr bwMode="auto">
          <a:xfrm>
            <a:off x="0" y="-166688"/>
            <a:ext cx="9144000" cy="7024688"/>
          </a:xfrm>
          <a:prstGeom prst="rect">
            <a:avLst/>
          </a:prstGeom>
          <a:noFill/>
          <a:ln w="9525">
            <a:noFill/>
            <a:miter lim="800000"/>
            <a:headEnd/>
            <a:tailEnd/>
          </a:ln>
        </p:spPr>
      </p:pic>
      <p:sp>
        <p:nvSpPr>
          <p:cNvPr id="31747" name="Rettangolo 1"/>
          <p:cNvSpPr>
            <a:spLocks noChangeArrowheads="1"/>
          </p:cNvSpPr>
          <p:nvPr/>
        </p:nvSpPr>
        <p:spPr bwMode="auto">
          <a:xfrm>
            <a:off x="500063" y="3857625"/>
            <a:ext cx="5643562" cy="2124075"/>
          </a:xfrm>
          <a:prstGeom prst="rect">
            <a:avLst/>
          </a:prstGeom>
          <a:noFill/>
          <a:ln w="9525">
            <a:noFill/>
            <a:miter lim="800000"/>
            <a:headEnd/>
            <a:tailEnd/>
          </a:ln>
        </p:spPr>
        <p:txBody>
          <a:bodyPr>
            <a:spAutoFit/>
          </a:bodyPr>
          <a:lstStyle/>
          <a:p>
            <a:pPr algn="just" eaLnBrk="0" hangingPunct="0"/>
            <a:r>
              <a:rPr lang="it-IT" sz="6600" b="1">
                <a:solidFill>
                  <a:srgbClr val="FF0000"/>
                </a:solidFill>
                <a:latin typeface="Comic Sans MS" pitchFamily="66" charset="0"/>
                <a:cs typeface="Times New Roman" pitchFamily="18" charset="0"/>
              </a:rPr>
              <a:t>Ave, Maria, </a:t>
            </a:r>
          </a:p>
          <a:p>
            <a:pPr algn="just" eaLnBrk="0" hangingPunct="0"/>
            <a:r>
              <a:rPr lang="it-IT" sz="6600" b="1">
                <a:solidFill>
                  <a:srgbClr val="FF0000"/>
                </a:solidFill>
                <a:latin typeface="Comic Sans MS" pitchFamily="66" charset="0"/>
                <a:cs typeface="Times New Roman" pitchFamily="18" charset="0"/>
              </a:rPr>
              <a:t>ave, Maria.</a:t>
            </a:r>
            <a:endParaRPr lang="it-IT" sz="6600">
              <a:solidFill>
                <a:srgbClr val="FF0000"/>
              </a:solidFill>
              <a:latin typeface="Comic Sans MS" pitchFamily="66" charset="0"/>
            </a:endParaRPr>
          </a:p>
        </p:txBody>
      </p:sp>
    </p:spTree>
  </p:cSld>
  <p:clrMapOvr>
    <a:masterClrMapping/>
  </p:clrMapOvr>
  <p:transition spd="med"/>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http://blufiles.storage.live.com/y1pzsalN3QoCVEq9Fes7BSho8yR5mA1E8VaZlapqIai1TSD6sOiau_6MCMBXoMjBR0D"/>
          <p:cNvPicPr>
            <a:picLocks noChangeAspect="1" noChangeArrowheads="1"/>
          </p:cNvPicPr>
          <p:nvPr/>
        </p:nvPicPr>
        <p:blipFill>
          <a:blip r:embed="rId2" cstate="print"/>
          <a:srcRect/>
          <a:stretch>
            <a:fillRect/>
          </a:stretch>
        </p:blipFill>
        <p:spPr bwMode="auto">
          <a:xfrm>
            <a:off x="0" y="-9525"/>
            <a:ext cx="9144000" cy="6867525"/>
          </a:xfrm>
          <a:prstGeom prst="rect">
            <a:avLst/>
          </a:prstGeom>
          <a:noFill/>
          <a:ln w="9525">
            <a:noFill/>
            <a:miter lim="800000"/>
            <a:headEnd/>
            <a:tailEnd/>
          </a:ln>
        </p:spPr>
      </p:pic>
      <p:sp>
        <p:nvSpPr>
          <p:cNvPr id="3" name="CasellaDiTesto 2"/>
          <p:cNvSpPr txBox="1"/>
          <p:nvPr/>
        </p:nvSpPr>
        <p:spPr>
          <a:xfrm>
            <a:off x="4214778" y="4303455"/>
            <a:ext cx="4929222" cy="2554545"/>
          </a:xfrm>
          <a:prstGeom prst="rect">
            <a:avLst/>
          </a:prstGeom>
          <a:solidFill>
            <a:srgbClr val="FFFFFF">
              <a:alpha val="69804"/>
            </a:srgbClr>
          </a:solidFill>
          <a:effectLst>
            <a:softEdge rad="127000"/>
          </a:effectLst>
        </p:spPr>
        <p:txBody>
          <a:bodyPr>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eaLnBrk="0" hangingPunct="0">
              <a:defRPr/>
            </a:pPr>
            <a:r>
              <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Arial" charset="0"/>
              </a:rPr>
              <a:t>Santo </a:t>
            </a:r>
            <a:r>
              <a:rPr lang="it-IT" sz="4000" b="1" dirty="0" err="1">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Arial" charset="0"/>
              </a:rPr>
              <a:t>Santo</a:t>
            </a:r>
            <a:endPar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Arial" charset="0"/>
            </a:endParaRPr>
          </a:p>
          <a:p>
            <a:pPr eaLnBrk="0" hangingPunct="0">
              <a:defRPr/>
            </a:pPr>
            <a:r>
              <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Arial" charset="0"/>
              </a:rPr>
              <a:t>Santo </a:t>
            </a:r>
            <a:r>
              <a:rPr lang="it-IT" sz="4000" b="1" dirty="0" err="1">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Arial" charset="0"/>
              </a:rPr>
              <a:t>Santo</a:t>
            </a:r>
            <a:endPar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Arial" charset="0"/>
            </a:endParaRPr>
          </a:p>
          <a:p>
            <a:pPr eaLnBrk="0" hangingPunct="0">
              <a:defRPr/>
            </a:pPr>
            <a:r>
              <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Arial" charset="0"/>
              </a:rPr>
              <a:t>Santo il Signore</a:t>
            </a:r>
          </a:p>
          <a:p>
            <a:pPr eaLnBrk="0" hangingPunct="0">
              <a:defRPr/>
            </a:pPr>
            <a:r>
              <a:rPr lang="it-IT" sz="4000" b="1" dirty="0">
                <a:ln/>
                <a:solidFill>
                  <a:srgbClr val="008000"/>
                </a:solidFill>
                <a:effectLst>
                  <a:outerShdw blurRad="19685" dist="12700" dir="5400000" algn="tl" rotWithShape="0">
                    <a:srgbClr val="4F81BD">
                      <a:satMod val="130000"/>
                      <a:alpha val="60000"/>
                    </a:srgbClr>
                  </a:outerShdw>
                </a:effectLst>
                <a:latin typeface="Arial Black" pitchFamily="34" charset="0"/>
                <a:cs typeface="Arial" charset="0"/>
              </a:rPr>
              <a:t>Dio dell’universo</a:t>
            </a:r>
          </a:p>
        </p:txBody>
      </p:sp>
      <p:sp>
        <p:nvSpPr>
          <p:cNvPr id="5" name="CasellaDiTesto 4"/>
          <p:cNvSpPr txBox="1"/>
          <p:nvPr/>
        </p:nvSpPr>
        <p:spPr>
          <a:xfrm>
            <a:off x="142875" y="142875"/>
            <a:ext cx="4643438" cy="2308225"/>
          </a:xfrm>
          <a:prstGeom prst="rect">
            <a:avLst/>
          </a:prstGeom>
          <a:noFill/>
        </p:spPr>
        <p:txBody>
          <a:bodyPr>
            <a:spAutoFit/>
          </a:bodyPr>
          <a:lstStyle/>
          <a:p>
            <a:pPr algn="r" eaLnBrk="0" hangingPunct="0">
              <a:defRPr/>
            </a:pPr>
            <a:r>
              <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cs typeface="Arial" charset="0"/>
              </a:rPr>
              <a:t>Santo </a:t>
            </a:r>
            <a:r>
              <a:rPr lang="it-IT" sz="4000" b="1" dirty="0" err="1">
                <a:ln/>
                <a:solidFill>
                  <a:srgbClr val="FF0000"/>
                </a:solidFill>
                <a:effectLst>
                  <a:outerShdw blurRad="19685" dist="12700" dir="5400000" algn="tl" rotWithShape="0">
                    <a:srgbClr val="4F81BD">
                      <a:satMod val="130000"/>
                      <a:alpha val="60000"/>
                    </a:srgbClr>
                  </a:outerShdw>
                </a:effectLst>
                <a:latin typeface="Arial Black" pitchFamily="34" charset="0"/>
                <a:cs typeface="Arial" charset="0"/>
              </a:rPr>
              <a:t>Santo</a:t>
            </a:r>
            <a:endPar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cs typeface="Arial" charset="0"/>
            </a:endParaRPr>
          </a:p>
          <a:p>
            <a:pPr algn="r" eaLnBrk="0" hangingPunct="0">
              <a:defRPr/>
            </a:pPr>
            <a:r>
              <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cs typeface="Arial" charset="0"/>
              </a:rPr>
              <a:t>Santo </a:t>
            </a:r>
            <a:r>
              <a:rPr lang="it-IT" sz="4000" b="1" dirty="0" err="1">
                <a:ln/>
                <a:solidFill>
                  <a:srgbClr val="FF0000"/>
                </a:solidFill>
                <a:effectLst>
                  <a:outerShdw blurRad="19685" dist="12700" dir="5400000" algn="tl" rotWithShape="0">
                    <a:srgbClr val="4F81BD">
                      <a:satMod val="130000"/>
                      <a:alpha val="60000"/>
                    </a:srgbClr>
                  </a:outerShdw>
                </a:effectLst>
                <a:latin typeface="Arial Black" pitchFamily="34" charset="0"/>
                <a:cs typeface="Arial" charset="0"/>
              </a:rPr>
              <a:t>Santo</a:t>
            </a:r>
            <a:endPar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cs typeface="Arial" charset="0"/>
            </a:endParaRPr>
          </a:p>
          <a:p>
            <a:pPr algn="r" eaLnBrk="0" hangingPunct="0">
              <a:defRPr/>
            </a:pPr>
            <a:r>
              <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cs typeface="Arial" charset="0"/>
              </a:rPr>
              <a:t>Santo il Signore</a:t>
            </a:r>
          </a:p>
          <a:p>
            <a:pPr eaLnBrk="0" hangingPunct="0">
              <a:defRPr/>
            </a:pPr>
            <a:endParaRPr lang="it-IT" dirty="0">
              <a:solidFill>
                <a:prstClr val="black"/>
              </a:solidFill>
              <a:latin typeface="Times" pitchFamily="18" charset="0"/>
              <a:cs typeface="Arial" charset="0"/>
            </a:endParaRPr>
          </a:p>
        </p:txBody>
      </p:sp>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Immagine 4" descr="Immagine37.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CasellaDiTesto 2"/>
          <p:cNvSpPr txBox="1"/>
          <p:nvPr/>
        </p:nvSpPr>
        <p:spPr>
          <a:xfrm>
            <a:off x="571472" y="61248"/>
            <a:ext cx="5214974" cy="1938992"/>
          </a:xfrm>
          <a:prstGeom prst="rect">
            <a:avLst/>
          </a:prstGeom>
          <a:solidFill>
            <a:srgbClr val="FFFFFF">
              <a:alpha val="69804"/>
            </a:srgbClr>
          </a:solidFill>
          <a:effectLst>
            <a:softEdge rad="63500"/>
          </a:effectLst>
        </p:spPr>
        <p:txBody>
          <a:bodyPr>
            <a:spAutoFit/>
            <a:scene3d>
              <a:camera prst="orthographicFront"/>
              <a:lightRig rig="soft" dir="t">
                <a:rot lat="0" lon="0" rev="10800000"/>
              </a:lightRig>
            </a:scene3d>
            <a:sp3d>
              <a:bevelT w="27940" h="12700"/>
              <a:contourClr>
                <a:srgbClr val="DDDDDD"/>
              </a:contourClr>
            </a:sp3d>
          </a:bodyPr>
          <a:lstStyle/>
          <a:p>
            <a:pPr eaLnBrk="0" hangingPunct="0">
              <a:defRPr/>
            </a:pPr>
            <a:r>
              <a:rPr lang="it-IT" sz="4000" b="1" spc="150" dirty="0">
                <a:ln w="19050">
                  <a:solidFill>
                    <a:srgbClr val="1F497D">
                      <a:lumMod val="75000"/>
                    </a:srgbClr>
                  </a:solidFill>
                </a:ln>
                <a:solidFill>
                  <a:srgbClr val="FF0000"/>
                </a:solidFill>
                <a:effectLst>
                  <a:outerShdw blurRad="25400" algn="tl" rotWithShape="0">
                    <a:srgbClr val="000000">
                      <a:alpha val="43000"/>
                    </a:srgbClr>
                  </a:outerShdw>
                </a:effectLst>
                <a:latin typeface="Arial Black" pitchFamily="34" charset="0"/>
                <a:cs typeface="Arial" charset="0"/>
              </a:rPr>
              <a:t>I cieli e la terra</a:t>
            </a:r>
          </a:p>
          <a:p>
            <a:pPr eaLnBrk="0" hangingPunct="0">
              <a:defRPr/>
            </a:pPr>
            <a:r>
              <a:rPr lang="it-IT" sz="4000" b="1" spc="150" dirty="0">
                <a:ln w="19050">
                  <a:solidFill>
                    <a:srgbClr val="1F497D">
                      <a:lumMod val="75000"/>
                    </a:srgbClr>
                  </a:solidFill>
                </a:ln>
                <a:solidFill>
                  <a:srgbClr val="FF0000"/>
                </a:solidFill>
                <a:effectLst>
                  <a:outerShdw blurRad="25400" algn="tl" rotWithShape="0">
                    <a:srgbClr val="000000">
                      <a:alpha val="43000"/>
                    </a:srgbClr>
                  </a:outerShdw>
                </a:effectLst>
                <a:latin typeface="Arial Black" pitchFamily="34" charset="0"/>
                <a:cs typeface="Arial" charset="0"/>
              </a:rPr>
              <a:t>sono pieni</a:t>
            </a:r>
          </a:p>
          <a:p>
            <a:pPr eaLnBrk="0" hangingPunct="0">
              <a:defRPr/>
            </a:pPr>
            <a:r>
              <a:rPr lang="it-IT" sz="4000" b="1" spc="150" dirty="0">
                <a:ln w="19050">
                  <a:solidFill>
                    <a:srgbClr val="1F497D">
                      <a:lumMod val="75000"/>
                    </a:srgbClr>
                  </a:solidFill>
                </a:ln>
                <a:solidFill>
                  <a:srgbClr val="FF0000"/>
                </a:solidFill>
                <a:effectLst>
                  <a:outerShdw blurRad="25400" algn="tl" rotWithShape="0">
                    <a:srgbClr val="000000">
                      <a:alpha val="43000"/>
                    </a:srgbClr>
                  </a:outerShdw>
                </a:effectLst>
                <a:latin typeface="Arial Black" pitchFamily="34" charset="0"/>
                <a:cs typeface="Arial" charset="0"/>
              </a:rPr>
              <a:t>della tua gloria</a:t>
            </a:r>
          </a:p>
        </p:txBody>
      </p:sp>
      <p:sp>
        <p:nvSpPr>
          <p:cNvPr id="4" name="CasellaDiTesto 3"/>
          <p:cNvSpPr txBox="1"/>
          <p:nvPr/>
        </p:nvSpPr>
        <p:spPr>
          <a:xfrm>
            <a:off x="4000496" y="4572008"/>
            <a:ext cx="5072066" cy="1938992"/>
          </a:xfrm>
          <a:prstGeom prst="rect">
            <a:avLst/>
          </a:prstGeom>
          <a:solidFill>
            <a:srgbClr val="FFFFFF">
              <a:alpha val="69804"/>
            </a:srgbClr>
          </a:solidFill>
          <a:effectLst>
            <a:softEdge rad="63500"/>
          </a:effectLst>
        </p:spPr>
        <p:txBody>
          <a:bodyPr>
            <a:spAutoFit/>
            <a:scene3d>
              <a:camera prst="orthographicFront"/>
              <a:lightRig rig="soft" dir="t">
                <a:rot lat="0" lon="0" rev="10800000"/>
              </a:lightRig>
            </a:scene3d>
            <a:sp3d>
              <a:bevelT w="27940" h="12700"/>
              <a:contourClr>
                <a:srgbClr val="DDDDDD"/>
              </a:contourClr>
            </a:sp3d>
          </a:bodyPr>
          <a:lstStyle/>
          <a:p>
            <a:pPr algn="r" eaLnBrk="0" hangingPunct="0">
              <a:defRPr/>
            </a:pPr>
            <a:r>
              <a:rPr lang="it-IT" sz="4000" b="1" spc="150" dirty="0">
                <a:ln w="19050">
                  <a:solidFill>
                    <a:prstClr val="white"/>
                  </a:solidFill>
                </a:ln>
                <a:solidFill>
                  <a:srgbClr val="1F497D">
                    <a:lumMod val="75000"/>
                  </a:srgbClr>
                </a:solidFill>
                <a:effectLst>
                  <a:outerShdw blurRad="25400" algn="tl" rotWithShape="0">
                    <a:srgbClr val="000000">
                      <a:alpha val="43000"/>
                    </a:srgbClr>
                  </a:outerShdw>
                </a:effectLst>
                <a:latin typeface="Arial Black" pitchFamily="34" charset="0"/>
                <a:cs typeface="Arial" charset="0"/>
              </a:rPr>
              <a:t>I cieli e la terra</a:t>
            </a:r>
          </a:p>
          <a:p>
            <a:pPr algn="r" eaLnBrk="0" hangingPunct="0">
              <a:defRPr/>
            </a:pPr>
            <a:r>
              <a:rPr lang="it-IT" sz="4000" b="1" spc="150" dirty="0">
                <a:ln w="19050">
                  <a:solidFill>
                    <a:prstClr val="white"/>
                  </a:solidFill>
                </a:ln>
                <a:solidFill>
                  <a:srgbClr val="1F497D">
                    <a:lumMod val="75000"/>
                  </a:srgbClr>
                </a:solidFill>
                <a:effectLst>
                  <a:outerShdw blurRad="25400" algn="tl" rotWithShape="0">
                    <a:srgbClr val="000000">
                      <a:alpha val="43000"/>
                    </a:srgbClr>
                  </a:outerShdw>
                </a:effectLst>
                <a:latin typeface="Arial Black" pitchFamily="34" charset="0"/>
                <a:cs typeface="Arial" charset="0"/>
              </a:rPr>
              <a:t>sono pieni</a:t>
            </a:r>
          </a:p>
          <a:p>
            <a:pPr algn="r" eaLnBrk="0" hangingPunct="0">
              <a:defRPr/>
            </a:pPr>
            <a:r>
              <a:rPr lang="it-IT" sz="4000" b="1" spc="150" dirty="0">
                <a:ln w="19050">
                  <a:solidFill>
                    <a:prstClr val="white"/>
                  </a:solidFill>
                </a:ln>
                <a:solidFill>
                  <a:srgbClr val="1F497D">
                    <a:lumMod val="75000"/>
                  </a:srgbClr>
                </a:solidFill>
                <a:effectLst>
                  <a:outerShdw blurRad="25400" algn="tl" rotWithShape="0">
                    <a:srgbClr val="000000">
                      <a:alpha val="43000"/>
                    </a:srgbClr>
                  </a:outerShdw>
                </a:effectLst>
                <a:latin typeface="Arial Black" pitchFamily="34" charset="0"/>
                <a:cs typeface="Arial" charset="0"/>
              </a:rPr>
              <a:t>della tua gloria</a:t>
            </a:r>
          </a:p>
        </p:txBody>
      </p:sp>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5" descr="F:\09 Presentazioni\Qumran\Immagine104.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CasellaDiTesto 2"/>
          <p:cNvSpPr txBox="1"/>
          <p:nvPr/>
        </p:nvSpPr>
        <p:spPr>
          <a:xfrm>
            <a:off x="928662" y="214290"/>
            <a:ext cx="7643866" cy="1323439"/>
          </a:xfrm>
          <a:prstGeom prst="rect">
            <a:avLst/>
          </a:prstGeom>
          <a:solidFill>
            <a:srgbClr val="FFFFFF">
              <a:alpha val="50196"/>
            </a:srgbClr>
          </a:solidFill>
          <a:effectLst>
            <a:softEdge rad="127000"/>
          </a:effectLst>
        </p:spPr>
        <p:txBody>
          <a:bodyPr>
            <a:spAutoFit/>
            <a:scene3d>
              <a:camera prst="orthographicFront"/>
              <a:lightRig rig="soft" dir="t">
                <a:rot lat="0" lon="0" rev="10800000"/>
              </a:lightRig>
            </a:scene3d>
            <a:sp3d>
              <a:bevelT w="27940" h="12700"/>
              <a:contourClr>
                <a:srgbClr val="DDDDDD"/>
              </a:contourClr>
            </a:sp3d>
          </a:bodyPr>
          <a:lstStyle/>
          <a:p>
            <a:pPr algn="ctr" eaLnBrk="0" hangingPunct="0">
              <a:defRPr/>
            </a:pPr>
            <a:r>
              <a:rPr lang="it-IT" sz="4000" b="1" spc="150" dirty="0">
                <a:ln w="11430"/>
                <a:solidFill>
                  <a:srgbClr val="FF0000"/>
                </a:solidFill>
                <a:effectLst>
                  <a:outerShdw blurRad="25400" algn="tl" rotWithShape="0">
                    <a:srgbClr val="000000">
                      <a:alpha val="43000"/>
                    </a:srgbClr>
                  </a:outerShdw>
                </a:effectLst>
                <a:latin typeface="Arial Black" pitchFamily="34" charset="0"/>
                <a:cs typeface="Arial" charset="0"/>
              </a:rPr>
              <a:t>Osanna </a:t>
            </a:r>
            <a:r>
              <a:rPr lang="it-IT" sz="4000" b="1" spc="150" dirty="0" err="1">
                <a:ln w="11430"/>
                <a:solidFill>
                  <a:srgbClr val="FF0000"/>
                </a:solidFill>
                <a:effectLst>
                  <a:outerShdw blurRad="25400" algn="tl" rotWithShape="0">
                    <a:srgbClr val="000000">
                      <a:alpha val="43000"/>
                    </a:srgbClr>
                  </a:outerShdw>
                </a:effectLst>
                <a:latin typeface="Arial Black" pitchFamily="34" charset="0"/>
                <a:cs typeface="Arial" charset="0"/>
              </a:rPr>
              <a:t>Osanna</a:t>
            </a:r>
            <a:r>
              <a:rPr lang="it-IT" sz="4000" b="1" spc="150" dirty="0">
                <a:ln w="11430"/>
                <a:solidFill>
                  <a:srgbClr val="FF0000"/>
                </a:solidFill>
                <a:effectLst>
                  <a:outerShdw blurRad="25400" algn="tl" rotWithShape="0">
                    <a:srgbClr val="000000">
                      <a:alpha val="43000"/>
                    </a:srgbClr>
                  </a:outerShdw>
                </a:effectLst>
                <a:latin typeface="Arial Black" pitchFamily="34" charset="0"/>
                <a:cs typeface="Arial" charset="0"/>
              </a:rPr>
              <a:t> </a:t>
            </a:r>
            <a:r>
              <a:rPr lang="it-IT" sz="4000" b="1" spc="150" dirty="0" err="1">
                <a:ln w="11430"/>
                <a:solidFill>
                  <a:srgbClr val="FF0000"/>
                </a:solidFill>
                <a:effectLst>
                  <a:outerShdw blurRad="25400" algn="tl" rotWithShape="0">
                    <a:srgbClr val="000000">
                      <a:alpha val="43000"/>
                    </a:srgbClr>
                  </a:outerShdw>
                </a:effectLst>
                <a:latin typeface="Arial Black" pitchFamily="34" charset="0"/>
                <a:cs typeface="Arial" charset="0"/>
              </a:rPr>
              <a:t>Osanna</a:t>
            </a:r>
            <a:r>
              <a:rPr lang="it-IT" sz="4000" b="1" spc="150" dirty="0">
                <a:ln w="11430"/>
                <a:solidFill>
                  <a:srgbClr val="FF0000"/>
                </a:solidFill>
                <a:effectLst>
                  <a:outerShdw blurRad="25400" algn="tl" rotWithShape="0">
                    <a:srgbClr val="000000">
                      <a:alpha val="43000"/>
                    </a:srgbClr>
                  </a:outerShdw>
                </a:effectLst>
                <a:latin typeface="Arial Black" pitchFamily="34" charset="0"/>
                <a:cs typeface="Arial" charset="0"/>
              </a:rPr>
              <a:t> </a:t>
            </a:r>
          </a:p>
          <a:p>
            <a:pPr algn="ctr" eaLnBrk="0" hangingPunct="0">
              <a:defRPr/>
            </a:pPr>
            <a:r>
              <a:rPr lang="it-IT" sz="4000" b="1" spc="150" dirty="0">
                <a:ln w="11430"/>
                <a:solidFill>
                  <a:srgbClr val="FF0000"/>
                </a:solidFill>
                <a:effectLst>
                  <a:outerShdw blurRad="25400" algn="tl" rotWithShape="0">
                    <a:srgbClr val="000000">
                      <a:alpha val="43000"/>
                    </a:srgbClr>
                  </a:outerShdw>
                </a:effectLst>
                <a:latin typeface="Arial Black" pitchFamily="34" charset="0"/>
                <a:cs typeface="Arial" charset="0"/>
              </a:rPr>
              <a:t>Osanna </a:t>
            </a:r>
            <a:r>
              <a:rPr lang="it-IT" sz="4000" b="1" spc="150" dirty="0" err="1">
                <a:ln w="11430"/>
                <a:solidFill>
                  <a:srgbClr val="FF0000"/>
                </a:solidFill>
                <a:effectLst>
                  <a:outerShdw blurRad="25400" algn="tl" rotWithShape="0">
                    <a:srgbClr val="000000">
                      <a:alpha val="43000"/>
                    </a:srgbClr>
                  </a:outerShdw>
                </a:effectLst>
                <a:latin typeface="Arial Black" pitchFamily="34" charset="0"/>
                <a:cs typeface="Arial" charset="0"/>
              </a:rPr>
              <a:t>Osanna</a:t>
            </a:r>
            <a:endPar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cs typeface="Arial" charset="0"/>
            </a:endParaRPr>
          </a:p>
        </p:txBody>
      </p:sp>
      <p:sp>
        <p:nvSpPr>
          <p:cNvPr id="5" name="Rettangolo 4"/>
          <p:cNvSpPr/>
          <p:nvPr/>
        </p:nvSpPr>
        <p:spPr>
          <a:xfrm>
            <a:off x="1714500" y="3000375"/>
            <a:ext cx="5572125" cy="2554288"/>
          </a:xfrm>
          <a:prstGeom prst="rect">
            <a:avLst/>
          </a:prstGeom>
        </p:spPr>
        <p:txBody>
          <a:bodyPr>
            <a:spAutoFit/>
          </a:bodyPr>
          <a:lstStyle/>
          <a:p>
            <a:pPr algn="ctr" eaLnBrk="0" hangingPunct="0">
              <a:defRPr/>
            </a:pPr>
            <a:r>
              <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cs typeface="Arial" charset="0"/>
              </a:rPr>
              <a:t>Osanna </a:t>
            </a:r>
          </a:p>
          <a:p>
            <a:pPr algn="ctr" eaLnBrk="0" hangingPunct="0">
              <a:defRPr/>
            </a:pPr>
            <a:r>
              <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cs typeface="Arial" charset="0"/>
              </a:rPr>
              <a:t>Osanna </a:t>
            </a:r>
          </a:p>
          <a:p>
            <a:pPr algn="ctr" eaLnBrk="0" hangingPunct="0">
              <a:defRPr/>
            </a:pPr>
            <a:r>
              <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cs typeface="Arial" charset="0"/>
              </a:rPr>
              <a:t>Osanna </a:t>
            </a:r>
          </a:p>
          <a:p>
            <a:pPr algn="ctr" eaLnBrk="0" hangingPunct="0">
              <a:defRPr/>
            </a:pPr>
            <a:r>
              <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cs typeface="Arial" charset="0"/>
              </a:rPr>
              <a:t>Nell’alto dei cieli</a:t>
            </a:r>
          </a:p>
        </p:txBody>
      </p:sp>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C:\Users\Fede\Desktop\SANTO SPIRITO.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CasellaDiTesto 2"/>
          <p:cNvSpPr txBox="1"/>
          <p:nvPr/>
        </p:nvSpPr>
        <p:spPr>
          <a:xfrm>
            <a:off x="1071539" y="1166843"/>
            <a:ext cx="7000923" cy="4524315"/>
          </a:xfrm>
          <a:prstGeom prst="rect">
            <a:avLst/>
          </a:prstGeom>
          <a:noFill/>
          <a:effectLst/>
        </p:spPr>
        <p:txBody>
          <a:bodyPr>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eaLnBrk="0" hangingPunct="0">
              <a:defRPr/>
            </a:pPr>
            <a:r>
              <a:rPr lang="it-IT" sz="3600" b="1" dirty="0">
                <a:ln/>
                <a:solidFill>
                  <a:srgbClr val="FF0000"/>
                </a:solidFill>
                <a:effectLst>
                  <a:outerShdw blurRad="19685" dist="12700" dir="5400000" algn="tl" rotWithShape="0">
                    <a:srgbClr val="4F81BD">
                      <a:satMod val="130000"/>
                      <a:alpha val="60000"/>
                    </a:srgbClr>
                  </a:outerShdw>
                </a:effectLst>
                <a:latin typeface="Arial Black" pitchFamily="34" charset="0"/>
                <a:cs typeface="Arial" charset="0"/>
              </a:rPr>
              <a:t>Benedetto è</a:t>
            </a:r>
          </a:p>
          <a:p>
            <a:pPr algn="ctr" eaLnBrk="0" hangingPunct="0">
              <a:defRPr/>
            </a:pPr>
            <a:r>
              <a:rPr lang="it-IT" sz="3600" b="1" dirty="0">
                <a:ln/>
                <a:solidFill>
                  <a:srgbClr val="FF0000"/>
                </a:solidFill>
                <a:effectLst>
                  <a:outerShdw blurRad="19685" dist="12700" dir="5400000" algn="tl" rotWithShape="0">
                    <a:srgbClr val="4F81BD">
                      <a:satMod val="130000"/>
                      <a:alpha val="60000"/>
                    </a:srgbClr>
                  </a:outerShdw>
                </a:effectLst>
                <a:latin typeface="Arial Black" pitchFamily="34" charset="0"/>
                <a:cs typeface="Arial" charset="0"/>
              </a:rPr>
              <a:t>Benedetto è</a:t>
            </a:r>
          </a:p>
          <a:p>
            <a:pPr algn="ctr" eaLnBrk="0" hangingPunct="0">
              <a:defRPr/>
            </a:pPr>
            <a:r>
              <a:rPr lang="it-IT" sz="3600" b="1" dirty="0">
                <a:ln/>
                <a:solidFill>
                  <a:srgbClr val="FF0000"/>
                </a:solidFill>
                <a:effectLst>
                  <a:outerShdw blurRad="19685" dist="12700" dir="5400000" algn="tl" rotWithShape="0">
                    <a:srgbClr val="4F81BD">
                      <a:satMod val="130000"/>
                      <a:alpha val="60000"/>
                    </a:srgbClr>
                  </a:outerShdw>
                </a:effectLst>
                <a:latin typeface="Arial Black" pitchFamily="34" charset="0"/>
                <a:cs typeface="Arial" charset="0"/>
              </a:rPr>
              <a:t>è colui che viene</a:t>
            </a:r>
          </a:p>
          <a:p>
            <a:pPr algn="ctr" eaLnBrk="0" hangingPunct="0">
              <a:defRPr/>
            </a:pPr>
            <a:endParaRPr lang="it-IT" sz="3600" b="1" dirty="0">
              <a:ln/>
              <a:solidFill>
                <a:srgbClr val="4F81BD"/>
              </a:solidFill>
              <a:effectLst>
                <a:outerShdw blurRad="19685" dist="12700" dir="5400000" algn="tl" rotWithShape="0">
                  <a:srgbClr val="4F81BD">
                    <a:satMod val="130000"/>
                    <a:alpha val="60000"/>
                  </a:srgbClr>
                </a:outerShdw>
              </a:effectLst>
              <a:latin typeface="Arial Black" pitchFamily="34" charset="0"/>
              <a:cs typeface="Arial" charset="0"/>
            </a:endParaRPr>
          </a:p>
          <a:p>
            <a:pPr algn="ctr" eaLnBrk="0" hangingPunct="0">
              <a:defRPr/>
            </a:pPr>
            <a:r>
              <a:rPr lang="it-IT" sz="36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Arial" charset="0"/>
              </a:rPr>
              <a:t>Benedetto è</a:t>
            </a:r>
          </a:p>
          <a:p>
            <a:pPr algn="ctr" eaLnBrk="0" hangingPunct="0">
              <a:defRPr/>
            </a:pPr>
            <a:r>
              <a:rPr lang="it-IT" sz="36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Arial" charset="0"/>
              </a:rPr>
              <a:t>Benedetto è</a:t>
            </a:r>
          </a:p>
          <a:p>
            <a:pPr algn="ctr" eaLnBrk="0" hangingPunct="0">
              <a:defRPr/>
            </a:pPr>
            <a:r>
              <a:rPr lang="it-IT" sz="36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Arial" charset="0"/>
              </a:rPr>
              <a:t>è colui che viene</a:t>
            </a:r>
          </a:p>
          <a:p>
            <a:pPr algn="ctr" eaLnBrk="0" hangingPunct="0">
              <a:defRPr/>
            </a:pPr>
            <a:r>
              <a:rPr lang="it-IT" sz="3600" b="1" dirty="0">
                <a:ln/>
                <a:solidFill>
                  <a:srgbClr val="008000"/>
                </a:solidFill>
                <a:effectLst>
                  <a:outerShdw blurRad="19685" dist="12700" dir="5400000" algn="tl" rotWithShape="0">
                    <a:srgbClr val="4F81BD">
                      <a:satMod val="130000"/>
                      <a:alpha val="60000"/>
                    </a:srgbClr>
                  </a:outerShdw>
                </a:effectLst>
                <a:latin typeface="Arial Black" pitchFamily="34" charset="0"/>
                <a:cs typeface="Arial" charset="0"/>
              </a:rPr>
              <a:t>nel nome del Signore.</a:t>
            </a:r>
          </a:p>
        </p:txBody>
      </p:sp>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5" descr="F:\09 Presentazioni\Qumran\Immagine104.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CasellaDiTesto 2"/>
          <p:cNvSpPr txBox="1"/>
          <p:nvPr/>
        </p:nvSpPr>
        <p:spPr>
          <a:xfrm>
            <a:off x="928662" y="214290"/>
            <a:ext cx="7643866" cy="1323439"/>
          </a:xfrm>
          <a:prstGeom prst="rect">
            <a:avLst/>
          </a:prstGeom>
          <a:solidFill>
            <a:srgbClr val="FFFFFF">
              <a:alpha val="50196"/>
            </a:srgbClr>
          </a:solidFill>
          <a:effectLst>
            <a:softEdge rad="127000"/>
          </a:effectLst>
        </p:spPr>
        <p:txBody>
          <a:bodyPr>
            <a:spAutoFit/>
            <a:scene3d>
              <a:camera prst="orthographicFront"/>
              <a:lightRig rig="soft" dir="t">
                <a:rot lat="0" lon="0" rev="10800000"/>
              </a:lightRig>
            </a:scene3d>
            <a:sp3d>
              <a:bevelT w="27940" h="12700"/>
              <a:contourClr>
                <a:srgbClr val="DDDDDD"/>
              </a:contourClr>
            </a:sp3d>
          </a:bodyPr>
          <a:lstStyle/>
          <a:p>
            <a:pPr algn="ctr" eaLnBrk="0" hangingPunct="0">
              <a:defRPr/>
            </a:pPr>
            <a:r>
              <a:rPr lang="it-IT" sz="4000" b="1" spc="150" dirty="0">
                <a:ln w="11430"/>
                <a:solidFill>
                  <a:srgbClr val="FF0000"/>
                </a:solidFill>
                <a:effectLst>
                  <a:outerShdw blurRad="25400" algn="tl" rotWithShape="0">
                    <a:srgbClr val="000000">
                      <a:alpha val="43000"/>
                    </a:srgbClr>
                  </a:outerShdw>
                </a:effectLst>
                <a:latin typeface="Arial Black" pitchFamily="34" charset="0"/>
                <a:cs typeface="Arial" charset="0"/>
              </a:rPr>
              <a:t>Osanna </a:t>
            </a:r>
            <a:r>
              <a:rPr lang="it-IT" sz="4000" b="1" spc="150" dirty="0" err="1">
                <a:ln w="11430"/>
                <a:solidFill>
                  <a:srgbClr val="FF0000"/>
                </a:solidFill>
                <a:effectLst>
                  <a:outerShdw blurRad="25400" algn="tl" rotWithShape="0">
                    <a:srgbClr val="000000">
                      <a:alpha val="43000"/>
                    </a:srgbClr>
                  </a:outerShdw>
                </a:effectLst>
                <a:latin typeface="Arial Black" pitchFamily="34" charset="0"/>
                <a:cs typeface="Arial" charset="0"/>
              </a:rPr>
              <a:t>Osanna</a:t>
            </a:r>
            <a:r>
              <a:rPr lang="it-IT" sz="4000" b="1" spc="150" dirty="0">
                <a:ln w="11430"/>
                <a:solidFill>
                  <a:srgbClr val="FF0000"/>
                </a:solidFill>
                <a:effectLst>
                  <a:outerShdw blurRad="25400" algn="tl" rotWithShape="0">
                    <a:srgbClr val="000000">
                      <a:alpha val="43000"/>
                    </a:srgbClr>
                  </a:outerShdw>
                </a:effectLst>
                <a:latin typeface="Arial Black" pitchFamily="34" charset="0"/>
                <a:cs typeface="Arial" charset="0"/>
              </a:rPr>
              <a:t> </a:t>
            </a:r>
            <a:r>
              <a:rPr lang="it-IT" sz="4000" b="1" spc="150" dirty="0" err="1">
                <a:ln w="11430"/>
                <a:solidFill>
                  <a:srgbClr val="FF0000"/>
                </a:solidFill>
                <a:effectLst>
                  <a:outerShdw blurRad="25400" algn="tl" rotWithShape="0">
                    <a:srgbClr val="000000">
                      <a:alpha val="43000"/>
                    </a:srgbClr>
                  </a:outerShdw>
                </a:effectLst>
                <a:latin typeface="Arial Black" pitchFamily="34" charset="0"/>
                <a:cs typeface="Arial" charset="0"/>
              </a:rPr>
              <a:t>Osanna</a:t>
            </a:r>
            <a:r>
              <a:rPr lang="it-IT" sz="4000" b="1" spc="150" dirty="0">
                <a:ln w="11430"/>
                <a:solidFill>
                  <a:srgbClr val="FF0000"/>
                </a:solidFill>
                <a:effectLst>
                  <a:outerShdw blurRad="25400" algn="tl" rotWithShape="0">
                    <a:srgbClr val="000000">
                      <a:alpha val="43000"/>
                    </a:srgbClr>
                  </a:outerShdw>
                </a:effectLst>
                <a:latin typeface="Arial Black" pitchFamily="34" charset="0"/>
                <a:cs typeface="Arial" charset="0"/>
              </a:rPr>
              <a:t> </a:t>
            </a:r>
          </a:p>
          <a:p>
            <a:pPr algn="ctr" eaLnBrk="0" hangingPunct="0">
              <a:defRPr/>
            </a:pPr>
            <a:r>
              <a:rPr lang="it-IT" sz="4000" b="1" spc="150" dirty="0">
                <a:ln w="11430"/>
                <a:solidFill>
                  <a:srgbClr val="FF0000"/>
                </a:solidFill>
                <a:effectLst>
                  <a:outerShdw blurRad="25400" algn="tl" rotWithShape="0">
                    <a:srgbClr val="000000">
                      <a:alpha val="43000"/>
                    </a:srgbClr>
                  </a:outerShdw>
                </a:effectLst>
                <a:latin typeface="Arial Black" pitchFamily="34" charset="0"/>
                <a:cs typeface="Arial" charset="0"/>
              </a:rPr>
              <a:t>Osanna </a:t>
            </a:r>
            <a:r>
              <a:rPr lang="it-IT" sz="4000" b="1" spc="150" dirty="0" err="1">
                <a:ln w="11430"/>
                <a:solidFill>
                  <a:srgbClr val="FF0000"/>
                </a:solidFill>
                <a:effectLst>
                  <a:outerShdw blurRad="25400" algn="tl" rotWithShape="0">
                    <a:srgbClr val="000000">
                      <a:alpha val="43000"/>
                    </a:srgbClr>
                  </a:outerShdw>
                </a:effectLst>
                <a:latin typeface="Arial Black" pitchFamily="34" charset="0"/>
                <a:cs typeface="Arial" charset="0"/>
              </a:rPr>
              <a:t>Osanna</a:t>
            </a:r>
            <a:endPar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cs typeface="Arial" charset="0"/>
            </a:endParaRPr>
          </a:p>
        </p:txBody>
      </p:sp>
      <p:sp>
        <p:nvSpPr>
          <p:cNvPr id="5" name="Rettangolo 4"/>
          <p:cNvSpPr/>
          <p:nvPr/>
        </p:nvSpPr>
        <p:spPr>
          <a:xfrm>
            <a:off x="1714500" y="3000375"/>
            <a:ext cx="5572125" cy="2554288"/>
          </a:xfrm>
          <a:prstGeom prst="rect">
            <a:avLst/>
          </a:prstGeom>
        </p:spPr>
        <p:txBody>
          <a:bodyPr>
            <a:spAutoFit/>
          </a:bodyPr>
          <a:lstStyle/>
          <a:p>
            <a:pPr algn="ctr" eaLnBrk="0" hangingPunct="0">
              <a:defRPr/>
            </a:pPr>
            <a:r>
              <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cs typeface="Arial" charset="0"/>
              </a:rPr>
              <a:t>Osanna </a:t>
            </a:r>
          </a:p>
          <a:p>
            <a:pPr algn="ctr" eaLnBrk="0" hangingPunct="0">
              <a:defRPr/>
            </a:pPr>
            <a:r>
              <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cs typeface="Arial" charset="0"/>
              </a:rPr>
              <a:t>Osanna </a:t>
            </a:r>
          </a:p>
          <a:p>
            <a:pPr algn="ctr" eaLnBrk="0" hangingPunct="0">
              <a:defRPr/>
            </a:pPr>
            <a:r>
              <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cs typeface="Arial" charset="0"/>
              </a:rPr>
              <a:t>Osanna </a:t>
            </a:r>
          </a:p>
          <a:p>
            <a:pPr algn="ctr" eaLnBrk="0" hangingPunct="0">
              <a:defRPr/>
            </a:pPr>
            <a:r>
              <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cs typeface="Arial" charset="0"/>
              </a:rPr>
              <a:t>Nell’alto dei cieli</a:t>
            </a:r>
          </a:p>
        </p:txBody>
      </p:sp>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Immagine 3" descr="Immagine3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 name="CasellaDiTesto 4"/>
          <p:cNvSpPr txBox="1"/>
          <p:nvPr/>
        </p:nvSpPr>
        <p:spPr>
          <a:xfrm>
            <a:off x="4000496" y="357166"/>
            <a:ext cx="4786346" cy="1938992"/>
          </a:xfrm>
          <a:prstGeom prst="rect">
            <a:avLst/>
          </a:prstGeom>
          <a:solidFill>
            <a:srgbClr val="FFFFFF">
              <a:alpha val="60000"/>
            </a:srgbClr>
          </a:solidFill>
          <a:effectLst>
            <a:softEdge rad="127000"/>
          </a:effectLst>
        </p:spPr>
        <p:txBody>
          <a:bodyPr>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r" eaLnBrk="0" hangingPunct="0">
              <a:defRPr/>
            </a:pPr>
            <a:r>
              <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cs typeface="Arial" charset="0"/>
              </a:rPr>
              <a:t>Santo </a:t>
            </a:r>
            <a:r>
              <a:rPr lang="it-IT" sz="4000" b="1" dirty="0" err="1">
                <a:ln/>
                <a:solidFill>
                  <a:srgbClr val="FF0000"/>
                </a:solidFill>
                <a:effectLst>
                  <a:outerShdw blurRad="19685" dist="12700" dir="5400000" algn="tl" rotWithShape="0">
                    <a:srgbClr val="4F81BD">
                      <a:satMod val="130000"/>
                      <a:alpha val="60000"/>
                    </a:srgbClr>
                  </a:outerShdw>
                </a:effectLst>
                <a:latin typeface="Arial Black" pitchFamily="34" charset="0"/>
                <a:cs typeface="Arial" charset="0"/>
              </a:rPr>
              <a:t>Santo</a:t>
            </a:r>
            <a:endPar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cs typeface="Arial" charset="0"/>
            </a:endParaRPr>
          </a:p>
          <a:p>
            <a:pPr algn="r" eaLnBrk="0" hangingPunct="0">
              <a:defRPr/>
            </a:pPr>
            <a:r>
              <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cs typeface="Arial" charset="0"/>
              </a:rPr>
              <a:t>Santo </a:t>
            </a:r>
            <a:r>
              <a:rPr lang="it-IT" sz="4000" b="1" dirty="0" err="1">
                <a:ln/>
                <a:solidFill>
                  <a:srgbClr val="FF0000"/>
                </a:solidFill>
                <a:effectLst>
                  <a:outerShdw blurRad="19685" dist="12700" dir="5400000" algn="tl" rotWithShape="0">
                    <a:srgbClr val="4F81BD">
                      <a:satMod val="130000"/>
                      <a:alpha val="60000"/>
                    </a:srgbClr>
                  </a:outerShdw>
                </a:effectLst>
                <a:latin typeface="Arial Black" pitchFamily="34" charset="0"/>
                <a:cs typeface="Arial" charset="0"/>
              </a:rPr>
              <a:t>Santo</a:t>
            </a:r>
            <a:endPar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cs typeface="Arial" charset="0"/>
            </a:endParaRPr>
          </a:p>
          <a:p>
            <a:pPr algn="r" eaLnBrk="0" hangingPunct="0">
              <a:defRPr/>
            </a:pPr>
            <a:r>
              <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cs typeface="Arial" charset="0"/>
              </a:rPr>
              <a:t>Santo il Signore</a:t>
            </a:r>
          </a:p>
        </p:txBody>
      </p:sp>
      <p:sp>
        <p:nvSpPr>
          <p:cNvPr id="6" name="Rettangolo 5"/>
          <p:cNvSpPr/>
          <p:nvPr/>
        </p:nvSpPr>
        <p:spPr>
          <a:xfrm>
            <a:off x="214313" y="3857625"/>
            <a:ext cx="5214937" cy="2554288"/>
          </a:xfrm>
          <a:prstGeom prst="rect">
            <a:avLst/>
          </a:prstGeom>
          <a:solidFill>
            <a:srgbClr val="FFFFFF">
              <a:alpha val="69804"/>
            </a:srgbClr>
          </a:solidFill>
        </p:spPr>
        <p:txBody>
          <a:bodyPr>
            <a:spAutoFit/>
          </a:bodyPr>
          <a:lstStyle/>
          <a:p>
            <a:pPr eaLnBrk="0" hangingPunct="0">
              <a:defRPr/>
            </a:pPr>
            <a:r>
              <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Arial" charset="0"/>
              </a:rPr>
              <a:t>Santo </a:t>
            </a:r>
            <a:r>
              <a:rPr lang="it-IT" sz="4000" b="1" dirty="0" err="1">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Arial" charset="0"/>
              </a:rPr>
              <a:t>Santo</a:t>
            </a:r>
            <a:endPar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Arial" charset="0"/>
            </a:endParaRPr>
          </a:p>
          <a:p>
            <a:pPr eaLnBrk="0" hangingPunct="0">
              <a:defRPr/>
            </a:pPr>
            <a:r>
              <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Arial" charset="0"/>
              </a:rPr>
              <a:t>Santo </a:t>
            </a:r>
            <a:r>
              <a:rPr lang="it-IT" sz="4000" b="1" dirty="0" err="1">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Arial" charset="0"/>
              </a:rPr>
              <a:t>Santo</a:t>
            </a:r>
            <a:endPar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Arial" charset="0"/>
            </a:endParaRPr>
          </a:p>
          <a:p>
            <a:pPr eaLnBrk="0" hangingPunct="0">
              <a:defRPr/>
            </a:pPr>
            <a:r>
              <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Arial" charset="0"/>
              </a:rPr>
              <a:t>Santo il Signore</a:t>
            </a:r>
          </a:p>
          <a:p>
            <a:pPr eaLnBrk="0" hangingPunct="0">
              <a:defRPr/>
            </a:pPr>
            <a:r>
              <a:rPr lang="it-IT" sz="4000" b="1" dirty="0">
                <a:ln/>
                <a:solidFill>
                  <a:srgbClr val="008000"/>
                </a:solidFill>
                <a:effectLst>
                  <a:outerShdw blurRad="19685" dist="12700" dir="5400000" algn="tl" rotWithShape="0">
                    <a:srgbClr val="4F81BD">
                      <a:satMod val="130000"/>
                      <a:alpha val="60000"/>
                    </a:srgbClr>
                  </a:outerShdw>
                </a:effectLst>
                <a:latin typeface="Arial Black" pitchFamily="34" charset="0"/>
                <a:cs typeface="Arial" charset="0"/>
              </a:rPr>
              <a:t>Dio dell’universo</a:t>
            </a:r>
          </a:p>
        </p:txBody>
      </p:sp>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57188" y="642938"/>
            <a:ext cx="8786812" cy="3078162"/>
          </a:xfrm>
          <a:prstGeom prst="rect">
            <a:avLst/>
          </a:prstGeom>
          <a:noFill/>
        </p:spPr>
        <p:txBody>
          <a:bodyPr>
            <a:spAutoFit/>
          </a:bodyPr>
          <a:lstStyle/>
          <a:p>
            <a:pPr>
              <a:defRPr/>
            </a:pPr>
            <a:r>
              <a:rPr lang="it-IT" sz="4400" dirty="0"/>
              <a:t>Mistero della fede.</a:t>
            </a:r>
          </a:p>
          <a:p>
            <a:pPr>
              <a:defRPr/>
            </a:pPr>
            <a:endParaRPr lang="it-IT" dirty="0"/>
          </a:p>
          <a:p>
            <a:pPr>
              <a:defRPr/>
            </a:pPr>
            <a:r>
              <a:rPr lang="it-IT" sz="4400" b="1" dirty="0">
                <a:effectLst>
                  <a:outerShdw blurRad="38100" dist="38100" dir="2700000" algn="tl">
                    <a:srgbClr val="000000">
                      <a:alpha val="43137"/>
                    </a:srgbClr>
                  </a:outerShdw>
                </a:effectLst>
              </a:rPr>
              <a:t>Annunziamo la tua morte, Signore, </a:t>
            </a:r>
          </a:p>
          <a:p>
            <a:pPr>
              <a:defRPr/>
            </a:pPr>
            <a:r>
              <a:rPr lang="it-IT" sz="4400" b="1" dirty="0">
                <a:effectLst>
                  <a:outerShdw blurRad="38100" dist="38100" dir="2700000" algn="tl">
                    <a:srgbClr val="000000">
                      <a:alpha val="43137"/>
                    </a:srgbClr>
                  </a:outerShdw>
                </a:effectLst>
              </a:rPr>
              <a:t>proclamiamo la tua risurrezione, </a:t>
            </a:r>
          </a:p>
          <a:p>
            <a:pPr>
              <a:defRPr/>
            </a:pPr>
            <a:r>
              <a:rPr lang="it-IT" sz="4400" b="1" dirty="0">
                <a:effectLst>
                  <a:outerShdw blurRad="38100" dist="38100" dir="2700000" algn="tl">
                    <a:srgbClr val="000000">
                      <a:alpha val="43137"/>
                    </a:srgbClr>
                  </a:outerShdw>
                </a:effectLst>
              </a:rPr>
              <a:t>nell'attesa della tua venuta.</a:t>
            </a: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642938" y="285750"/>
            <a:ext cx="8501062" cy="5632450"/>
          </a:xfrm>
          <a:prstGeom prst="rect">
            <a:avLst/>
          </a:prstGeom>
        </p:spPr>
        <p:txBody>
          <a:bodyPr>
            <a:spAutoFit/>
          </a:bodyPr>
          <a:lstStyle/>
          <a:p>
            <a:pPr fontAlgn="auto">
              <a:spcBef>
                <a:spcPts val="0"/>
              </a:spcBef>
              <a:spcAft>
                <a:spcPts val="0"/>
              </a:spcAft>
              <a:defRPr/>
            </a:pPr>
            <a:r>
              <a:rPr lang="it-IT" sz="4000">
                <a:latin typeface="Calibri" pitchFamily="34" charset="0"/>
              </a:rPr>
              <a:t>Nel nome </a:t>
            </a:r>
            <a:r>
              <a:rPr lang="it-IT" sz="4000" dirty="0">
                <a:latin typeface="Calibri" pitchFamily="34" charset="0"/>
              </a:rPr>
              <a:t>del Padre, e del Figlio </a:t>
            </a:r>
          </a:p>
          <a:p>
            <a:pPr fontAlgn="auto">
              <a:spcBef>
                <a:spcPts val="0"/>
              </a:spcBef>
              <a:spcAft>
                <a:spcPts val="0"/>
              </a:spcAft>
              <a:defRPr/>
            </a:pPr>
            <a:r>
              <a:rPr lang="it-IT" sz="4000" dirty="0">
                <a:latin typeface="Calibri" pitchFamily="34" charset="0"/>
              </a:rPr>
              <a:t>e dello Spirito Santo.			</a:t>
            </a:r>
          </a:p>
          <a:p>
            <a:pPr fontAlgn="auto">
              <a:spcBef>
                <a:spcPts val="0"/>
              </a:spcBef>
              <a:spcAft>
                <a:spcPts val="0"/>
              </a:spcAft>
              <a:defRPr/>
            </a:pPr>
            <a:r>
              <a:rPr lang="it-IT" sz="4000" b="1" dirty="0">
                <a:effectLst>
                  <a:outerShdw blurRad="38100" dist="38100" dir="2700000" algn="tl">
                    <a:srgbClr val="000000">
                      <a:alpha val="43137"/>
                    </a:srgbClr>
                  </a:outerShdw>
                </a:effectLst>
                <a:latin typeface="Calibri" pitchFamily="34" charset="0"/>
              </a:rPr>
              <a:t>Amen.</a:t>
            </a:r>
            <a:r>
              <a:rPr lang="it-IT" sz="4000" dirty="0">
                <a:effectLst>
                  <a:outerShdw blurRad="38100" dist="38100" dir="2700000" algn="tl">
                    <a:srgbClr val="000000">
                      <a:alpha val="43137"/>
                    </a:srgbClr>
                  </a:outerShdw>
                </a:effectLst>
                <a:latin typeface="Calibri" pitchFamily="34" charset="0"/>
              </a:rPr>
              <a:t> </a:t>
            </a:r>
          </a:p>
          <a:p>
            <a:pPr fontAlgn="auto">
              <a:spcBef>
                <a:spcPts val="0"/>
              </a:spcBef>
              <a:spcAft>
                <a:spcPts val="0"/>
              </a:spcAft>
              <a:defRPr/>
            </a:pPr>
            <a:endParaRPr lang="it-IT" sz="4000" dirty="0">
              <a:latin typeface="Calibri" pitchFamily="34" charset="0"/>
            </a:endParaRPr>
          </a:p>
          <a:p>
            <a:pPr>
              <a:defRPr/>
            </a:pPr>
            <a:r>
              <a:rPr lang="it-IT" sz="4000" dirty="0">
                <a:latin typeface="Calibri" pitchFamily="34" charset="0"/>
              </a:rPr>
              <a:t>La grazia del Signore nostro </a:t>
            </a:r>
          </a:p>
          <a:p>
            <a:pPr>
              <a:defRPr/>
            </a:pPr>
            <a:r>
              <a:rPr lang="it-IT" sz="4000" dirty="0">
                <a:latin typeface="Calibri" pitchFamily="34" charset="0"/>
              </a:rPr>
              <a:t>Gesù Cristo, l’amore di Dio Padre </a:t>
            </a:r>
          </a:p>
          <a:p>
            <a:pPr>
              <a:defRPr/>
            </a:pPr>
            <a:r>
              <a:rPr lang="it-IT" sz="4000" dirty="0">
                <a:latin typeface="Calibri" pitchFamily="34" charset="0"/>
              </a:rPr>
              <a:t>e la comunione dello Spirito Santo </a:t>
            </a:r>
          </a:p>
          <a:p>
            <a:pPr>
              <a:defRPr/>
            </a:pPr>
            <a:r>
              <a:rPr lang="it-IT" sz="4000" dirty="0">
                <a:latin typeface="Calibri" pitchFamily="34" charset="0"/>
              </a:rPr>
              <a:t>siano con tutti voi.</a:t>
            </a:r>
          </a:p>
          <a:p>
            <a:pPr fontAlgn="auto">
              <a:spcBef>
                <a:spcPts val="0"/>
              </a:spcBef>
              <a:spcAft>
                <a:spcPts val="0"/>
              </a:spcAft>
              <a:defRPr/>
            </a:pPr>
            <a:r>
              <a:rPr lang="it-IT" sz="4000" b="1" dirty="0">
                <a:effectLst>
                  <a:outerShdw blurRad="38100" dist="38100" dir="2700000" algn="tl">
                    <a:srgbClr val="000000">
                      <a:alpha val="43137"/>
                    </a:srgbClr>
                  </a:outerShdw>
                </a:effectLst>
                <a:latin typeface="Calibri" pitchFamily="34" charset="0"/>
              </a:rPr>
              <a:t>E con il tuo spirito.</a:t>
            </a:r>
            <a:endParaRPr lang="it-IT" sz="4000" dirty="0">
              <a:effectLst>
                <a:outerShdw blurRad="38100" dist="38100" dir="2700000" algn="tl">
                  <a:srgbClr val="000000">
                    <a:alpha val="43137"/>
                  </a:srgbClr>
                </a:outerShdw>
              </a:effectLst>
              <a:latin typeface="Calibri" pitchFamily="34" charset="0"/>
            </a:endParaRPr>
          </a:p>
        </p:txBody>
      </p:sp>
    </p:spTree>
  </p:cSld>
  <p:clrMapOvr>
    <a:masterClrMapping/>
  </p:clrMapOvr>
  <p:transition spd="med"/>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p:cNvSpPr>
            <a:spLocks noChangeArrowheads="1"/>
          </p:cNvSpPr>
          <p:nvPr/>
        </p:nvSpPr>
        <p:spPr bwMode="auto">
          <a:xfrm>
            <a:off x="714375" y="285750"/>
            <a:ext cx="7450138" cy="5508625"/>
          </a:xfrm>
          <a:prstGeom prst="rect">
            <a:avLst/>
          </a:prstGeom>
          <a:noFill/>
          <a:ln w="9525">
            <a:noFill/>
            <a:miter lim="800000"/>
            <a:headEnd/>
            <a:tailEnd/>
          </a:ln>
          <a:effectLst/>
        </p:spPr>
        <p:txBody>
          <a:bodyPr wrap="none" anchor="ctr">
            <a:spAutoFit/>
          </a:bodyPr>
          <a:lstStyle/>
          <a:p>
            <a:pPr algn="just">
              <a:defRPr/>
            </a:pPr>
            <a:r>
              <a:rPr lang="it-IT" sz="4400" dirty="0">
                <a:latin typeface="Arial" pitchFamily="34" charset="0"/>
                <a:ea typeface="Times New Roman" pitchFamily="18" charset="0"/>
              </a:rPr>
              <a:t>Per Cristo, </a:t>
            </a:r>
          </a:p>
          <a:p>
            <a:pPr algn="just">
              <a:defRPr/>
            </a:pPr>
            <a:r>
              <a:rPr lang="it-IT" sz="4400" dirty="0">
                <a:latin typeface="Arial" pitchFamily="34" charset="0"/>
                <a:ea typeface="Times New Roman" pitchFamily="18" charset="0"/>
              </a:rPr>
              <a:t>con Cristo </a:t>
            </a:r>
          </a:p>
          <a:p>
            <a:pPr algn="just">
              <a:defRPr/>
            </a:pPr>
            <a:r>
              <a:rPr lang="it-IT" sz="4400" dirty="0">
                <a:latin typeface="Arial" pitchFamily="34" charset="0"/>
                <a:ea typeface="Times New Roman" pitchFamily="18" charset="0"/>
              </a:rPr>
              <a:t>e in Cristo, </a:t>
            </a:r>
          </a:p>
          <a:p>
            <a:pPr algn="just">
              <a:defRPr/>
            </a:pPr>
            <a:r>
              <a:rPr lang="it-IT" sz="4400" dirty="0">
                <a:latin typeface="Arial" pitchFamily="34" charset="0"/>
                <a:ea typeface="Times New Roman" pitchFamily="18" charset="0"/>
              </a:rPr>
              <a:t>a te, Dio Padre onnipotente, </a:t>
            </a:r>
          </a:p>
          <a:p>
            <a:pPr algn="just">
              <a:defRPr/>
            </a:pPr>
            <a:r>
              <a:rPr lang="it-IT" sz="4400" dirty="0">
                <a:latin typeface="Arial" pitchFamily="34" charset="0"/>
                <a:ea typeface="Times New Roman" pitchFamily="18" charset="0"/>
              </a:rPr>
              <a:t>nell'unità dello Spirito Santo, </a:t>
            </a:r>
          </a:p>
          <a:p>
            <a:pPr algn="just">
              <a:defRPr/>
            </a:pPr>
            <a:r>
              <a:rPr lang="it-IT" sz="4400" dirty="0">
                <a:latin typeface="Arial" pitchFamily="34" charset="0"/>
                <a:ea typeface="Times New Roman" pitchFamily="18" charset="0"/>
              </a:rPr>
              <a:t>ogni onore e gloria </a:t>
            </a:r>
          </a:p>
          <a:p>
            <a:pPr algn="just">
              <a:defRPr/>
            </a:pPr>
            <a:r>
              <a:rPr lang="it-IT" sz="4400" dirty="0">
                <a:latin typeface="Arial" pitchFamily="34" charset="0"/>
                <a:ea typeface="Times New Roman" pitchFamily="18" charset="0"/>
              </a:rPr>
              <a:t>per tutti i secoli dei secoli.</a:t>
            </a:r>
            <a:endParaRPr lang="it-IT" sz="4400" dirty="0">
              <a:latin typeface="Arial" pitchFamily="34" charset="0"/>
            </a:endParaRPr>
          </a:p>
          <a:p>
            <a:pPr algn="r" eaLnBrk="0" hangingPunct="0">
              <a:defRPr/>
            </a:pPr>
            <a:r>
              <a:rPr lang="it-IT" sz="4400" b="1" dirty="0">
                <a:effectLst>
                  <a:outerShdw blurRad="38100" dist="38100" dir="2700000" algn="tl">
                    <a:srgbClr val="000000">
                      <a:alpha val="43137"/>
                    </a:srgbClr>
                  </a:outerShdw>
                </a:effectLst>
                <a:latin typeface="Arial" pitchFamily="34" charset="0"/>
                <a:ea typeface="Times New Roman" pitchFamily="18" charset="0"/>
              </a:rPr>
              <a:t>Amen.</a:t>
            </a:r>
            <a:endParaRPr lang="it-IT" sz="4400" dirty="0">
              <a:effectLst>
                <a:outerShdw blurRad="38100" dist="38100" dir="2700000" algn="tl">
                  <a:srgbClr val="000000">
                    <a:alpha val="43137"/>
                  </a:srgbClr>
                </a:outerShdw>
              </a:effectLst>
              <a:latin typeface="Arial" pitchFamily="34" charset="0"/>
            </a:endParaRP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1"/>
          <p:cNvSpPr>
            <a:spLocks noChangeArrowheads="1"/>
          </p:cNvSpPr>
          <p:nvPr/>
        </p:nvSpPr>
        <p:spPr bwMode="auto">
          <a:xfrm>
            <a:off x="0" y="0"/>
            <a:ext cx="9144000" cy="6862763"/>
          </a:xfrm>
          <a:prstGeom prst="rect">
            <a:avLst/>
          </a:prstGeom>
          <a:noFill/>
          <a:ln w="9525">
            <a:noFill/>
            <a:miter lim="800000"/>
            <a:headEnd/>
            <a:tailEnd/>
          </a:ln>
        </p:spPr>
        <p:txBody>
          <a:bodyPr anchor="ctr">
            <a:spAutoFit/>
          </a:bodyPr>
          <a:lstStyle/>
          <a:p>
            <a:pPr algn="just"/>
            <a:r>
              <a:rPr lang="it-IT" sz="4000" b="1">
                <a:latin typeface="Arial" charset="0"/>
                <a:cs typeface="Times New Roman" pitchFamily="18" charset="0"/>
              </a:rPr>
              <a:t>Padre nostro, che sei nei cieli, </a:t>
            </a:r>
          </a:p>
          <a:p>
            <a:pPr algn="just"/>
            <a:r>
              <a:rPr lang="it-IT" sz="4000" b="1">
                <a:latin typeface="Arial" charset="0"/>
                <a:cs typeface="Times New Roman" pitchFamily="18" charset="0"/>
              </a:rPr>
              <a:t>sia santificato il tuo nome, </a:t>
            </a:r>
          </a:p>
          <a:p>
            <a:pPr algn="just"/>
            <a:r>
              <a:rPr lang="it-IT" sz="4000" b="1">
                <a:latin typeface="Arial" charset="0"/>
                <a:cs typeface="Times New Roman" pitchFamily="18" charset="0"/>
              </a:rPr>
              <a:t>venga il tuo regno, </a:t>
            </a:r>
          </a:p>
          <a:p>
            <a:pPr algn="just"/>
            <a:r>
              <a:rPr lang="it-IT" sz="4000" b="1">
                <a:latin typeface="Arial" charset="0"/>
                <a:cs typeface="Times New Roman" pitchFamily="18" charset="0"/>
              </a:rPr>
              <a:t>sia fatta la tua volontà, </a:t>
            </a:r>
          </a:p>
          <a:p>
            <a:pPr algn="just"/>
            <a:r>
              <a:rPr lang="it-IT" sz="4000" b="1">
                <a:latin typeface="Arial" charset="0"/>
                <a:cs typeface="Times New Roman" pitchFamily="18" charset="0"/>
              </a:rPr>
              <a:t>come in cielo così in terra. </a:t>
            </a:r>
          </a:p>
          <a:p>
            <a:pPr algn="just"/>
            <a:r>
              <a:rPr lang="it-IT" sz="4000" b="1">
                <a:latin typeface="Arial" charset="0"/>
                <a:cs typeface="Times New Roman" pitchFamily="18" charset="0"/>
              </a:rPr>
              <a:t>Dacci oggi il nostro pane quotidiano, e rimetti a noi i nostri debiti </a:t>
            </a:r>
          </a:p>
          <a:p>
            <a:pPr algn="just"/>
            <a:r>
              <a:rPr lang="it-IT" sz="4000" b="1">
                <a:latin typeface="Arial" charset="0"/>
                <a:cs typeface="Times New Roman" pitchFamily="18" charset="0"/>
              </a:rPr>
              <a:t>come noi li rimettiamo </a:t>
            </a:r>
          </a:p>
          <a:p>
            <a:pPr algn="just"/>
            <a:r>
              <a:rPr lang="it-IT" sz="4000" b="1">
                <a:latin typeface="Arial" charset="0"/>
                <a:cs typeface="Times New Roman" pitchFamily="18" charset="0"/>
              </a:rPr>
              <a:t>ai nostri debitori, </a:t>
            </a:r>
          </a:p>
          <a:p>
            <a:pPr algn="just"/>
            <a:r>
              <a:rPr lang="it-IT" sz="4000" b="1">
                <a:latin typeface="Arial" charset="0"/>
                <a:cs typeface="Times New Roman" pitchFamily="18" charset="0"/>
              </a:rPr>
              <a:t>e non ci indurre in tentazione, </a:t>
            </a:r>
          </a:p>
          <a:p>
            <a:pPr algn="just"/>
            <a:r>
              <a:rPr lang="it-IT" sz="4000" b="1">
                <a:latin typeface="Arial" charset="0"/>
                <a:cs typeface="Times New Roman" pitchFamily="18" charset="0"/>
              </a:rPr>
              <a:t>ma liberaci dal male.</a:t>
            </a:r>
            <a:endParaRPr lang="it-IT" sz="4000">
              <a:latin typeface="Arial" charset="0"/>
            </a:endParaRP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10" descr="http://tillilh9821.altervista.org/albums/userpics/10001/lwjas0105.jpg"/>
          <p:cNvPicPr>
            <a:picLocks noChangeAspect="1" noChangeArrowheads="1"/>
          </p:cNvPicPr>
          <p:nvPr/>
        </p:nvPicPr>
        <p:blipFill>
          <a:blip r:embed="rId2" cstate="print"/>
          <a:srcRect/>
          <a:stretch>
            <a:fillRect/>
          </a:stretch>
        </p:blipFill>
        <p:spPr bwMode="auto">
          <a:xfrm>
            <a:off x="0" y="0"/>
            <a:ext cx="5949950" cy="6858000"/>
          </a:xfrm>
          <a:prstGeom prst="rect">
            <a:avLst/>
          </a:prstGeom>
          <a:noFill/>
          <a:ln w="9525">
            <a:noFill/>
            <a:miter lim="800000"/>
            <a:headEnd/>
            <a:tailEnd/>
          </a:ln>
        </p:spPr>
      </p:pic>
      <p:sp>
        <p:nvSpPr>
          <p:cNvPr id="116737" name="Rectangle 1"/>
          <p:cNvSpPr>
            <a:spLocks noChangeArrowheads="1"/>
          </p:cNvSpPr>
          <p:nvPr/>
        </p:nvSpPr>
        <p:spPr bwMode="auto">
          <a:xfrm>
            <a:off x="6143625" y="857250"/>
            <a:ext cx="3000375" cy="4154488"/>
          </a:xfrm>
          <a:prstGeom prst="rect">
            <a:avLst/>
          </a:prstGeom>
          <a:noFill/>
          <a:ln w="9525">
            <a:noFill/>
            <a:miter lim="800000"/>
            <a:headEnd/>
            <a:tailEnd/>
          </a:ln>
          <a:effectLst/>
        </p:spPr>
        <p:txBody>
          <a:bodyPr anchor="ctr">
            <a:spAutoFit/>
          </a:bodyPr>
          <a:lstStyle/>
          <a:p>
            <a:pPr algn="just">
              <a:defRPr/>
            </a:pPr>
            <a:r>
              <a:rPr lang="it-IT" sz="4400" b="1" dirty="0">
                <a:effectLst>
                  <a:outerShdw blurRad="38100" dist="38100" dir="2700000" algn="tl">
                    <a:srgbClr val="000000">
                      <a:alpha val="43137"/>
                    </a:srgbClr>
                  </a:outerShdw>
                </a:effectLst>
                <a:latin typeface="Arial" pitchFamily="34" charset="0"/>
                <a:ea typeface="Times New Roman" pitchFamily="18" charset="0"/>
              </a:rPr>
              <a:t>Tuo </a:t>
            </a:r>
          </a:p>
          <a:p>
            <a:pPr algn="just">
              <a:defRPr/>
            </a:pPr>
            <a:r>
              <a:rPr lang="it-IT" sz="4400" b="1" dirty="0">
                <a:effectLst>
                  <a:outerShdw blurRad="38100" dist="38100" dir="2700000" algn="tl">
                    <a:srgbClr val="000000">
                      <a:alpha val="43137"/>
                    </a:srgbClr>
                  </a:outerShdw>
                </a:effectLst>
                <a:latin typeface="Arial" pitchFamily="34" charset="0"/>
                <a:ea typeface="Times New Roman" pitchFamily="18" charset="0"/>
              </a:rPr>
              <a:t>è il regno, </a:t>
            </a:r>
          </a:p>
          <a:p>
            <a:pPr algn="just">
              <a:defRPr/>
            </a:pPr>
            <a:r>
              <a:rPr lang="it-IT" sz="4400" b="1" dirty="0">
                <a:effectLst>
                  <a:outerShdw blurRad="38100" dist="38100" dir="2700000" algn="tl">
                    <a:srgbClr val="000000">
                      <a:alpha val="43137"/>
                    </a:srgbClr>
                  </a:outerShdw>
                </a:effectLst>
                <a:latin typeface="Arial" pitchFamily="34" charset="0"/>
                <a:ea typeface="Times New Roman" pitchFamily="18" charset="0"/>
              </a:rPr>
              <a:t>tua </a:t>
            </a:r>
          </a:p>
          <a:p>
            <a:pPr algn="just">
              <a:defRPr/>
            </a:pPr>
            <a:r>
              <a:rPr lang="it-IT" sz="4400" b="1" dirty="0">
                <a:effectLst>
                  <a:outerShdw blurRad="38100" dist="38100" dir="2700000" algn="tl">
                    <a:srgbClr val="000000">
                      <a:alpha val="43137"/>
                    </a:srgbClr>
                  </a:outerShdw>
                </a:effectLst>
                <a:latin typeface="Arial" pitchFamily="34" charset="0"/>
                <a:ea typeface="Times New Roman" pitchFamily="18" charset="0"/>
              </a:rPr>
              <a:t>la potenza </a:t>
            </a:r>
          </a:p>
          <a:p>
            <a:pPr algn="just">
              <a:defRPr/>
            </a:pPr>
            <a:r>
              <a:rPr lang="it-IT" sz="4400" b="1" dirty="0">
                <a:effectLst>
                  <a:outerShdw blurRad="38100" dist="38100" dir="2700000" algn="tl">
                    <a:srgbClr val="000000">
                      <a:alpha val="43137"/>
                    </a:srgbClr>
                  </a:outerShdw>
                </a:effectLst>
                <a:latin typeface="Arial" pitchFamily="34" charset="0"/>
                <a:ea typeface="Times New Roman" pitchFamily="18" charset="0"/>
              </a:rPr>
              <a:t>e la gloria </a:t>
            </a:r>
          </a:p>
          <a:p>
            <a:pPr algn="just">
              <a:defRPr/>
            </a:pPr>
            <a:r>
              <a:rPr lang="it-IT" sz="4400" b="1" dirty="0">
                <a:effectLst>
                  <a:outerShdw blurRad="38100" dist="38100" dir="2700000" algn="tl">
                    <a:srgbClr val="000000">
                      <a:alpha val="43137"/>
                    </a:srgbClr>
                  </a:outerShdw>
                </a:effectLst>
                <a:latin typeface="Arial" pitchFamily="34" charset="0"/>
                <a:ea typeface="Times New Roman" pitchFamily="18" charset="0"/>
              </a:rPr>
              <a:t>nei secoli.</a:t>
            </a:r>
            <a:endParaRPr lang="it-IT" sz="4400" dirty="0">
              <a:effectLst>
                <a:outerShdw blurRad="38100" dist="38100" dir="2700000" algn="tl">
                  <a:srgbClr val="000000">
                    <a:alpha val="43137"/>
                  </a:srgbClr>
                </a:outerShdw>
              </a:effectLst>
              <a:latin typeface="Arial" pitchFamily="34" charset="0"/>
            </a:endParaRP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colomba1"/>
          <p:cNvPicPr>
            <a:picLocks noChangeAspect="1" noChangeArrowheads="1"/>
          </p:cNvPicPr>
          <p:nvPr/>
        </p:nvPicPr>
        <p:blipFill>
          <a:blip r:embed="rId2" cstate="print"/>
          <a:srcRect/>
          <a:stretch>
            <a:fillRect/>
          </a:stretch>
        </p:blipFill>
        <p:spPr bwMode="auto">
          <a:xfrm>
            <a:off x="0" y="0"/>
            <a:ext cx="6357938" cy="6888163"/>
          </a:xfrm>
          <a:prstGeom prst="rect">
            <a:avLst/>
          </a:prstGeom>
          <a:noFill/>
          <a:ln w="9525">
            <a:noFill/>
            <a:miter lim="800000"/>
            <a:headEnd/>
            <a:tailEnd/>
          </a:ln>
        </p:spPr>
      </p:pic>
      <p:sp>
        <p:nvSpPr>
          <p:cNvPr id="115715" name="Rettangolo 1"/>
          <p:cNvSpPr>
            <a:spLocks noChangeArrowheads="1"/>
          </p:cNvSpPr>
          <p:nvPr/>
        </p:nvSpPr>
        <p:spPr bwMode="auto">
          <a:xfrm>
            <a:off x="5543550" y="1143000"/>
            <a:ext cx="3600450" cy="4154488"/>
          </a:xfrm>
          <a:prstGeom prst="rect">
            <a:avLst/>
          </a:prstGeom>
          <a:noFill/>
          <a:ln w="9525">
            <a:noFill/>
            <a:miter lim="800000"/>
            <a:headEnd/>
            <a:tailEnd/>
          </a:ln>
        </p:spPr>
        <p:txBody>
          <a:bodyPr wrap="none">
            <a:spAutoFit/>
          </a:bodyPr>
          <a:lstStyle/>
          <a:p>
            <a:r>
              <a:rPr lang="it-IT" sz="6600" b="1">
                <a:latin typeface="Tahoma" pitchFamily="34" charset="0"/>
                <a:cs typeface="Times New Roman" pitchFamily="18" charset="0"/>
              </a:rPr>
              <a:t>    La </a:t>
            </a:r>
          </a:p>
          <a:p>
            <a:r>
              <a:rPr lang="it-IT" sz="6600" b="1">
                <a:latin typeface="Tahoma" pitchFamily="34" charset="0"/>
                <a:cs typeface="Times New Roman" pitchFamily="18" charset="0"/>
              </a:rPr>
              <a:t>    pace </a:t>
            </a:r>
          </a:p>
          <a:p>
            <a:r>
              <a:rPr lang="it-IT" sz="6600" b="1">
                <a:latin typeface="Tahoma" pitchFamily="34" charset="0"/>
                <a:cs typeface="Times New Roman" pitchFamily="18" charset="0"/>
              </a:rPr>
              <a:t>   viene </a:t>
            </a:r>
          </a:p>
          <a:p>
            <a:r>
              <a:rPr lang="it-IT" sz="6600" b="1">
                <a:latin typeface="Tahoma" pitchFamily="34" charset="0"/>
                <a:cs typeface="Times New Roman" pitchFamily="18" charset="0"/>
              </a:rPr>
              <a:t>dall'alto</a:t>
            </a:r>
            <a:endParaRPr lang="it-IT" sz="6600">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3000" fill="hold"/>
                                        <p:tgtEl>
                                          <p:spTgt spid="3"/>
                                        </p:tgtEl>
                                        <p:attrNameLst>
                                          <p:attrName>ppt_x</p:attrName>
                                        </p:attrNameLst>
                                      </p:cBhvr>
                                      <p:tavLst>
                                        <p:tav tm="0">
                                          <p:val>
                                            <p:strVal val="#ppt_x"/>
                                          </p:val>
                                        </p:tav>
                                        <p:tav tm="100000">
                                          <p:val>
                                            <p:strVal val="#ppt_x"/>
                                          </p:val>
                                        </p:tav>
                                      </p:tavLst>
                                    </p:anim>
                                    <p:anim calcmode="lin" valueType="num">
                                      <p:cBhvr additive="base">
                                        <p:cTn id="8" dur="30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http://www.trombosi.org/cuore2004b.jpg"/>
          <p:cNvPicPr>
            <a:picLocks noChangeAspect="1" noChangeArrowheads="1"/>
          </p:cNvPicPr>
          <p:nvPr/>
        </p:nvPicPr>
        <p:blipFill>
          <a:blip r:embed="rId2" cstate="print"/>
          <a:srcRect/>
          <a:stretch>
            <a:fillRect/>
          </a:stretch>
        </p:blipFill>
        <p:spPr bwMode="auto">
          <a:xfrm>
            <a:off x="0" y="0"/>
            <a:ext cx="6000750" cy="6858000"/>
          </a:xfrm>
          <a:prstGeom prst="rect">
            <a:avLst/>
          </a:prstGeom>
          <a:noFill/>
          <a:ln w="9525">
            <a:noFill/>
            <a:miter lim="800000"/>
            <a:headEnd/>
            <a:tailEnd/>
          </a:ln>
        </p:spPr>
      </p:pic>
      <p:sp>
        <p:nvSpPr>
          <p:cNvPr id="116739" name="Rettangolo 1"/>
          <p:cNvSpPr>
            <a:spLocks noChangeArrowheads="1"/>
          </p:cNvSpPr>
          <p:nvPr/>
        </p:nvSpPr>
        <p:spPr bwMode="auto">
          <a:xfrm>
            <a:off x="6357938" y="142875"/>
            <a:ext cx="2962275" cy="3140075"/>
          </a:xfrm>
          <a:prstGeom prst="rect">
            <a:avLst/>
          </a:prstGeom>
          <a:noFill/>
          <a:ln w="9525">
            <a:noFill/>
            <a:miter lim="800000"/>
            <a:headEnd/>
            <a:tailEnd/>
          </a:ln>
        </p:spPr>
        <p:txBody>
          <a:bodyPr wrap="none">
            <a:spAutoFit/>
          </a:bodyPr>
          <a:lstStyle/>
          <a:p>
            <a:r>
              <a:rPr lang="it-IT" sz="6600" b="1">
                <a:latin typeface="Calibri" pitchFamily="34" charset="0"/>
              </a:rPr>
              <a:t>entra </a:t>
            </a:r>
          </a:p>
          <a:p>
            <a:r>
              <a:rPr lang="it-IT" sz="6600" b="1">
                <a:latin typeface="Calibri" pitchFamily="34" charset="0"/>
              </a:rPr>
              <a:t>nel </a:t>
            </a:r>
          </a:p>
          <a:p>
            <a:r>
              <a:rPr lang="it-IT" sz="6600" b="1">
                <a:latin typeface="Calibri" pitchFamily="34" charset="0"/>
              </a:rPr>
              <a:t>cuore, </a:t>
            </a:r>
            <a:endParaRPr lang="it-IT" sz="6600">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ou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1"/>
          <p:cNvSpPr>
            <a:spLocks noChangeArrowheads="1"/>
          </p:cNvSpPr>
          <p:nvPr/>
        </p:nvSpPr>
        <p:spPr bwMode="auto">
          <a:xfrm>
            <a:off x="642938" y="1285875"/>
            <a:ext cx="3000375" cy="4154488"/>
          </a:xfrm>
          <a:prstGeom prst="rect">
            <a:avLst/>
          </a:prstGeom>
          <a:noFill/>
          <a:ln w="9525">
            <a:noFill/>
            <a:miter lim="800000"/>
            <a:headEnd/>
            <a:tailEnd/>
          </a:ln>
        </p:spPr>
        <p:txBody>
          <a:bodyPr anchor="ctr">
            <a:spAutoFit/>
          </a:bodyPr>
          <a:lstStyle/>
          <a:p>
            <a:r>
              <a:rPr lang="it-IT" sz="6600" b="1">
                <a:latin typeface="Tahoma" pitchFamily="34" charset="0"/>
                <a:ea typeface="Times New Roman" pitchFamily="18" charset="0"/>
                <a:cs typeface="Tahoma" pitchFamily="34" charset="0"/>
              </a:rPr>
              <a:t>si </a:t>
            </a:r>
          </a:p>
          <a:p>
            <a:r>
              <a:rPr lang="it-IT" sz="6600" b="1">
                <a:latin typeface="Tahoma" pitchFamily="34" charset="0"/>
                <a:ea typeface="Times New Roman" pitchFamily="18" charset="0"/>
                <a:cs typeface="Tahoma" pitchFamily="34" charset="0"/>
              </a:rPr>
              <a:t>vede </a:t>
            </a:r>
          </a:p>
          <a:p>
            <a:r>
              <a:rPr lang="it-IT" sz="6600" b="1">
                <a:latin typeface="Tahoma" pitchFamily="34" charset="0"/>
                <a:ea typeface="Times New Roman" pitchFamily="18" charset="0"/>
                <a:cs typeface="Tahoma" pitchFamily="34" charset="0"/>
              </a:rPr>
              <a:t>sul </a:t>
            </a:r>
          </a:p>
          <a:p>
            <a:r>
              <a:rPr lang="it-IT" sz="6600" b="1">
                <a:latin typeface="Tahoma" pitchFamily="34" charset="0"/>
                <a:ea typeface="Times New Roman" pitchFamily="18" charset="0"/>
                <a:cs typeface="Tahoma" pitchFamily="34" charset="0"/>
              </a:rPr>
              <a:t>volto</a:t>
            </a:r>
            <a:r>
              <a:rPr lang="it-IT" sz="6600">
                <a:latin typeface="Calibri" pitchFamily="34" charset="0"/>
                <a:ea typeface="Calibri" pitchFamily="34" charset="0"/>
                <a:cs typeface="Times New Roman" pitchFamily="18" charset="0"/>
              </a:rPr>
              <a:t> </a:t>
            </a:r>
            <a:endParaRPr lang="it-IT" sz="6600">
              <a:latin typeface="Calibri" pitchFamily="34" charset="0"/>
            </a:endParaRPr>
          </a:p>
        </p:txBody>
      </p:sp>
      <p:pic>
        <p:nvPicPr>
          <p:cNvPr id="3" name="Immagine 2" descr="http://www.unicef.it/flex/images/D.044876a341a66a5cabdd/Rightface_small.jpg"/>
          <p:cNvPicPr>
            <a:picLocks noChangeAspect="1" noChangeArrowheads="1"/>
          </p:cNvPicPr>
          <p:nvPr/>
        </p:nvPicPr>
        <p:blipFill>
          <a:blip r:embed="rId2" cstate="print"/>
          <a:srcRect t="8240"/>
          <a:stretch>
            <a:fillRect/>
          </a:stretch>
        </p:blipFill>
        <p:spPr bwMode="auto">
          <a:xfrm>
            <a:off x="4214813" y="0"/>
            <a:ext cx="4786312" cy="6858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Righ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http://www.nuovasiloe.it/immagini/mani.jpg"/>
          <p:cNvPicPr>
            <a:picLocks noChangeAspect="1" noChangeArrowheads="1"/>
          </p:cNvPicPr>
          <p:nvPr/>
        </p:nvPicPr>
        <p:blipFill>
          <a:blip r:embed="rId2" cstate="print"/>
          <a:srcRect/>
          <a:stretch>
            <a:fillRect/>
          </a:stretch>
        </p:blipFill>
        <p:spPr bwMode="auto">
          <a:xfrm rot="5831504">
            <a:off x="1073151" y="-430213"/>
            <a:ext cx="4679950" cy="6289675"/>
          </a:xfrm>
          <a:prstGeom prst="rect">
            <a:avLst/>
          </a:prstGeom>
          <a:noFill/>
          <a:ln w="9525">
            <a:noFill/>
            <a:miter lim="800000"/>
            <a:headEnd/>
            <a:tailEnd/>
          </a:ln>
        </p:spPr>
      </p:pic>
      <p:sp>
        <p:nvSpPr>
          <p:cNvPr id="118787" name="Rettangolo 1"/>
          <p:cNvSpPr>
            <a:spLocks noChangeArrowheads="1"/>
          </p:cNvSpPr>
          <p:nvPr/>
        </p:nvSpPr>
        <p:spPr bwMode="auto">
          <a:xfrm>
            <a:off x="5611813" y="1785938"/>
            <a:ext cx="3532187" cy="4154487"/>
          </a:xfrm>
          <a:prstGeom prst="rect">
            <a:avLst/>
          </a:prstGeom>
          <a:noFill/>
          <a:ln w="9525">
            <a:noFill/>
            <a:miter lim="800000"/>
            <a:headEnd/>
            <a:tailEnd/>
          </a:ln>
        </p:spPr>
        <p:txBody>
          <a:bodyPr>
            <a:spAutoFit/>
          </a:bodyPr>
          <a:lstStyle/>
          <a:p>
            <a:r>
              <a:rPr lang="it-IT" sz="6600" b="1">
                <a:latin typeface="Calibri" pitchFamily="34" charset="0"/>
              </a:rPr>
              <a:t> Ora </a:t>
            </a:r>
          </a:p>
          <a:p>
            <a:r>
              <a:rPr lang="it-IT" sz="6600" b="1">
                <a:latin typeface="Calibri" pitchFamily="34" charset="0"/>
              </a:rPr>
              <a:t>  ti </a:t>
            </a:r>
          </a:p>
          <a:p>
            <a:r>
              <a:rPr lang="it-IT" sz="6600" b="1">
                <a:latin typeface="Calibri" pitchFamily="34" charset="0"/>
              </a:rPr>
              <a:t>  stringo </a:t>
            </a:r>
          </a:p>
          <a:p>
            <a:r>
              <a:rPr lang="it-IT" sz="6600" b="1">
                <a:latin typeface="Calibri" pitchFamily="34" charset="0"/>
              </a:rPr>
              <a:t>la mano </a:t>
            </a:r>
            <a:endParaRPr lang="it-IT" sz="6600">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1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En blanco">
  <a:themeElements>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 blanco">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lnDef>
  </a:objectDefaults>
  <a:extraClrSchemeLst>
    <a:extraClrScheme>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 blanc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 blanc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 blanc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 blanc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 blanc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 blanc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 blanc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 blanc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 blanc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 blanc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 blanc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5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3_En blanco">
  <a:themeElements>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 blanco">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lnDef>
  </a:objectDefaults>
  <a:extraClrSchemeLst>
    <a:extraClrScheme>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 blanc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 blanc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 blanc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 blanc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 blanc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 blanc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 blanc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 blanc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 blanc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 blanc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 blanc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4_En blanco">
  <a:themeElements>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 blanco">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a:defRPr>
        </a:defPPr>
      </a:lstStyle>
    </a:lnDef>
  </a:objectDefaults>
  <a:extraClrSchemeLst>
    <a:extraClrScheme>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 blanc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 blanc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 blanc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 blanc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 blanc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 blanc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 blanc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 blanc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 blanc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 blanc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 blanc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En blanco">
  <a:themeElements>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 blanco">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a:defRPr>
        </a:defPPr>
      </a:lstStyle>
    </a:lnDef>
  </a:objectDefaults>
  <a:extraClrSchemeLst>
    <a:extraClrScheme>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 blanc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 blanc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 blanc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 blanc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 blanc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 blanc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 blanc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 blanc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 blanc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 blanc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 blanc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_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6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En blanco">
  <a:themeElements>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 blanco">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lnDef>
  </a:objectDefaults>
  <a:extraClrSchemeLst>
    <a:extraClrScheme>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 blanc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 blanc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 blanc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 blanc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 blanc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 blanc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 blanc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 blanc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 blanc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 blanc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 blanc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Solstizio">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Equinozio">
  <a:themeElements>
    <a:clrScheme name="Equinozio">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Equinozio">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nozio">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Override1.xml><?xml version="1.0" encoding="utf-8"?>
<a:themeOverride xmlns:a="http://schemas.openxmlformats.org/drawingml/2006/main">
  <a:clrScheme name="Equinozio">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2.xml><?xml version="1.0" encoding="utf-8"?>
<a:themeOverride xmlns:a="http://schemas.openxmlformats.org/drawingml/2006/main">
  <a:clrScheme name="Equinozio">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otalTime>1087</TotalTime>
  <Words>2640</Words>
  <Application>Microsoft Office PowerPoint</Application>
  <PresentationFormat>Presentazione su schermo (4:3)</PresentationFormat>
  <Paragraphs>591</Paragraphs>
  <Slides>167</Slides>
  <Notes>0</Notes>
  <HiddenSlides>0</HiddenSlides>
  <MMClips>0</MMClips>
  <ScaleCrop>false</ScaleCrop>
  <HeadingPairs>
    <vt:vector size="6" baseType="variant">
      <vt:variant>
        <vt:lpstr>Caratteri utilizzati</vt:lpstr>
      </vt:variant>
      <vt:variant>
        <vt:i4>14</vt:i4>
      </vt:variant>
      <vt:variant>
        <vt:lpstr>Tema</vt:lpstr>
      </vt:variant>
      <vt:variant>
        <vt:i4>16</vt:i4>
      </vt:variant>
      <vt:variant>
        <vt:lpstr>Titoli diapositive</vt:lpstr>
      </vt:variant>
      <vt:variant>
        <vt:i4>167</vt:i4>
      </vt:variant>
    </vt:vector>
  </HeadingPairs>
  <TitlesOfParts>
    <vt:vector size="197" baseType="lpstr">
      <vt:lpstr>Times New Roman</vt:lpstr>
      <vt:lpstr>Arial</vt:lpstr>
      <vt:lpstr>Calibri</vt:lpstr>
      <vt:lpstr>Times</vt:lpstr>
      <vt:lpstr>Constantia</vt:lpstr>
      <vt:lpstr>Wingdings 2</vt:lpstr>
      <vt:lpstr>Tahoma</vt:lpstr>
      <vt:lpstr>Copperplate Gothic Bold</vt:lpstr>
      <vt:lpstr>Lucida Calligraphy</vt:lpstr>
      <vt:lpstr>Comic Sans MS</vt:lpstr>
      <vt:lpstr>Eras Bold ITC</vt:lpstr>
      <vt:lpstr>Arial Narrow</vt:lpstr>
      <vt:lpstr>Rockwell Condensed</vt:lpstr>
      <vt:lpstr>Wide Latin</vt:lpstr>
      <vt:lpstr>Struttura predefinita</vt:lpstr>
      <vt:lpstr>1_Struttura predefinita</vt:lpstr>
      <vt:lpstr>1_En blanco</vt:lpstr>
      <vt:lpstr>Tema di Office</vt:lpstr>
      <vt:lpstr>2_Tema di Office</vt:lpstr>
      <vt:lpstr>3_Tema di Office</vt:lpstr>
      <vt:lpstr>4_Tema di Office</vt:lpstr>
      <vt:lpstr>1_Tema di Office</vt:lpstr>
      <vt:lpstr>Equinozio</vt:lpstr>
      <vt:lpstr>2_En blanco</vt:lpstr>
      <vt:lpstr>5_Tema di Office</vt:lpstr>
      <vt:lpstr>3_En blanco</vt:lpstr>
      <vt:lpstr>4_En blanco</vt:lpstr>
      <vt:lpstr>En blanco</vt:lpstr>
      <vt:lpstr>3_Struttura predefinita</vt:lpstr>
      <vt:lpstr>6_Tema di Office</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lpstr>Diapositiva 46</vt:lpstr>
      <vt:lpstr>Diapositiva 47</vt:lpstr>
      <vt:lpstr>Diapositiva 48</vt:lpstr>
      <vt:lpstr>Diapositiva 49</vt:lpstr>
      <vt:lpstr>Diapositiva 50</vt:lpstr>
      <vt:lpstr>Diapositiva 51</vt:lpstr>
      <vt:lpstr>Diapositiva 52</vt:lpstr>
      <vt:lpstr>Diapositiva 53</vt:lpstr>
      <vt:lpstr>Diapositiva 54</vt:lpstr>
      <vt:lpstr>Diapositiva 55</vt:lpstr>
      <vt:lpstr>Diapositiva 56</vt:lpstr>
      <vt:lpstr>Diapositiva 57</vt:lpstr>
      <vt:lpstr>Diapositiva 58</vt:lpstr>
      <vt:lpstr>Diapositiva 59</vt:lpstr>
      <vt:lpstr>Diapositiva 60</vt:lpstr>
      <vt:lpstr>Diapositiva 61</vt:lpstr>
      <vt:lpstr>Diapositiva 62</vt:lpstr>
      <vt:lpstr>Diapositiva 63</vt:lpstr>
      <vt:lpstr>Diapositiva 64</vt:lpstr>
      <vt:lpstr>Diapositiva 65</vt:lpstr>
      <vt:lpstr>Diapositiva 66</vt:lpstr>
      <vt:lpstr>Diapositiva 67</vt:lpstr>
      <vt:lpstr>Diapositiva 68</vt:lpstr>
      <vt:lpstr>Diapositiva 69</vt:lpstr>
      <vt:lpstr>Diapositiva 70</vt:lpstr>
      <vt:lpstr>Diapositiva 71</vt:lpstr>
      <vt:lpstr>Diapositiva 72</vt:lpstr>
      <vt:lpstr>Diapositiva 73</vt:lpstr>
      <vt:lpstr>Diapositiva 74</vt:lpstr>
      <vt:lpstr>Diapositiva 75</vt:lpstr>
      <vt:lpstr>Diapositiva 76</vt:lpstr>
      <vt:lpstr>Diapositiva 77</vt:lpstr>
      <vt:lpstr>Diapositiva 78</vt:lpstr>
      <vt:lpstr>Diapositiva 79</vt:lpstr>
      <vt:lpstr>Diapositiva 80</vt:lpstr>
      <vt:lpstr>Diapositiva 81</vt:lpstr>
      <vt:lpstr>Diapositiva 82</vt:lpstr>
      <vt:lpstr>Diapositiva 83</vt:lpstr>
      <vt:lpstr>Diapositiva 84</vt:lpstr>
      <vt:lpstr>Diapositiva 85</vt:lpstr>
      <vt:lpstr>Diapositiva 86</vt:lpstr>
      <vt:lpstr>Diapositiva 87</vt:lpstr>
      <vt:lpstr>Diapositiva 88</vt:lpstr>
      <vt:lpstr>Diapositiva 89</vt:lpstr>
      <vt:lpstr>Diapositiva 90</vt:lpstr>
      <vt:lpstr>Diapositiva 91</vt:lpstr>
      <vt:lpstr>Diapositiva 92</vt:lpstr>
      <vt:lpstr>Diapositiva 93</vt:lpstr>
      <vt:lpstr>Diapositiva 94</vt:lpstr>
      <vt:lpstr>Diapositiva 95</vt:lpstr>
      <vt:lpstr>Diapositiva 96</vt:lpstr>
      <vt:lpstr>Diapositiva 97</vt:lpstr>
      <vt:lpstr>Diapositiva 98</vt:lpstr>
      <vt:lpstr>Diapositiva 99</vt:lpstr>
      <vt:lpstr>Diapositiva 100</vt:lpstr>
      <vt:lpstr>Diapositiva 101</vt:lpstr>
      <vt:lpstr>Diapositiva 102</vt:lpstr>
      <vt:lpstr>Diapositiva 103</vt:lpstr>
      <vt:lpstr>Diapositiva 104</vt:lpstr>
      <vt:lpstr>Diapositiva 105</vt:lpstr>
      <vt:lpstr>Diapositiva 106</vt:lpstr>
      <vt:lpstr>Diapositiva 107</vt:lpstr>
      <vt:lpstr>Diapositiva 108</vt:lpstr>
      <vt:lpstr>Diapositiva 109</vt:lpstr>
      <vt:lpstr>Diapositiva 110</vt:lpstr>
      <vt:lpstr>Diapositiva 111</vt:lpstr>
      <vt:lpstr>Diapositiva 112</vt:lpstr>
      <vt:lpstr>Diapositiva 113</vt:lpstr>
      <vt:lpstr>Diapositiva 114</vt:lpstr>
      <vt:lpstr>Diapositiva 115</vt:lpstr>
      <vt:lpstr>Diapositiva 116</vt:lpstr>
      <vt:lpstr>Diapositiva 117</vt:lpstr>
      <vt:lpstr>Diapositiva 118</vt:lpstr>
      <vt:lpstr>Diapositiva 119</vt:lpstr>
      <vt:lpstr>Diapositiva 120</vt:lpstr>
      <vt:lpstr>Diapositiva 121</vt:lpstr>
      <vt:lpstr>Diapositiva 122</vt:lpstr>
      <vt:lpstr>Diapositiva 123</vt:lpstr>
      <vt:lpstr>Diapositiva 124</vt:lpstr>
      <vt:lpstr>Diapositiva 125</vt:lpstr>
      <vt:lpstr>Diapositiva 126</vt:lpstr>
      <vt:lpstr>Diapositiva 127</vt:lpstr>
      <vt:lpstr>Diapositiva 128</vt:lpstr>
      <vt:lpstr>Diapositiva 129</vt:lpstr>
      <vt:lpstr>Diapositiva 130</vt:lpstr>
      <vt:lpstr>Diapositiva 131</vt:lpstr>
      <vt:lpstr>Diapositiva 132</vt:lpstr>
      <vt:lpstr>Diapositiva 133</vt:lpstr>
      <vt:lpstr>Diapositiva 134</vt:lpstr>
      <vt:lpstr>Diapositiva 135</vt:lpstr>
      <vt:lpstr>Diapositiva 136</vt:lpstr>
      <vt:lpstr>Diapositiva 137</vt:lpstr>
      <vt:lpstr>Diapositiva 138</vt:lpstr>
      <vt:lpstr>Diapositiva 139</vt:lpstr>
      <vt:lpstr>Diapositiva 140</vt:lpstr>
      <vt:lpstr>Diapositiva 141</vt:lpstr>
      <vt:lpstr>Diapositiva 142</vt:lpstr>
      <vt:lpstr>Diapositiva 143</vt:lpstr>
      <vt:lpstr>Diapositiva 144</vt:lpstr>
      <vt:lpstr>Diapositiva 145</vt:lpstr>
      <vt:lpstr>Diapositiva 146</vt:lpstr>
      <vt:lpstr>Diapositiva 147</vt:lpstr>
      <vt:lpstr>Diapositiva 148</vt:lpstr>
      <vt:lpstr>Diapositiva 149</vt:lpstr>
      <vt:lpstr>Diapositiva 150</vt:lpstr>
      <vt:lpstr>Diapositiva 151</vt:lpstr>
      <vt:lpstr>Diapositiva 152</vt:lpstr>
      <vt:lpstr>Diapositiva 153</vt:lpstr>
      <vt:lpstr>Diapositiva 154</vt:lpstr>
      <vt:lpstr>Diapositiva 155</vt:lpstr>
      <vt:lpstr>Diapositiva 156</vt:lpstr>
      <vt:lpstr>Diapositiva 157</vt:lpstr>
      <vt:lpstr>Diapositiva 158</vt:lpstr>
      <vt:lpstr>Diapositiva 159</vt:lpstr>
      <vt:lpstr>Diapositiva 160</vt:lpstr>
      <vt:lpstr>Diapositiva 161</vt:lpstr>
      <vt:lpstr>Diapositiva 162</vt:lpstr>
      <vt:lpstr>Diapositiva 163</vt:lpstr>
      <vt:lpstr>Diapositiva 164</vt:lpstr>
      <vt:lpstr>Diapositiva 165</vt:lpstr>
      <vt:lpstr>Diapositiva 166</vt:lpstr>
      <vt:lpstr>Diapositiva 167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Antonio</dc:creator>
  <cp:lastModifiedBy>Oreste</cp:lastModifiedBy>
  <cp:revision>120</cp:revision>
  <dcterms:created xsi:type="dcterms:W3CDTF">2003-12-05T23:07:42Z</dcterms:created>
  <dcterms:modified xsi:type="dcterms:W3CDTF">2019-11-27T05:45:33Z</dcterms:modified>
</cp:coreProperties>
</file>